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2.xml" ContentType="application/vnd.openxmlformats-officedocument.presentationml.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omments/comment3.xml" ContentType="application/vnd.openxmlformats-officedocument.presentationml.comment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omments/comment4.xml" ContentType="application/vnd.openxmlformats-officedocument.presentationml.comment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omments/comment5.xml" ContentType="application/vnd.openxmlformats-officedocument.presentationml.comments+xml"/>
  <Override PartName="/ppt/notesSlides/notesSlide1.xml" ContentType="application/vnd.openxmlformats-officedocument.presentationml.notesSlide+xml"/>
  <Override PartName="/ppt/comments/comment6.xml" ContentType="application/vnd.openxmlformats-officedocument.presentationml.comments+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sldIdLst>
    <p:sldId id="396" r:id="rId2"/>
    <p:sldId id="535" r:id="rId3"/>
    <p:sldId id="386" r:id="rId4"/>
    <p:sldId id="385" r:id="rId5"/>
    <p:sldId id="625" r:id="rId6"/>
    <p:sldId id="686" r:id="rId7"/>
    <p:sldId id="687" r:id="rId8"/>
    <p:sldId id="688" r:id="rId9"/>
    <p:sldId id="689" r:id="rId10"/>
    <p:sldId id="626" r:id="rId11"/>
    <p:sldId id="627" r:id="rId12"/>
    <p:sldId id="384" r:id="rId13"/>
    <p:sldId id="750" r:id="rId14"/>
    <p:sldId id="540" r:id="rId15"/>
    <p:sldId id="452" r:id="rId16"/>
    <p:sldId id="453" r:id="rId17"/>
    <p:sldId id="464" r:id="rId18"/>
    <p:sldId id="454" r:id="rId19"/>
    <p:sldId id="463" r:id="rId20"/>
    <p:sldId id="531" r:id="rId21"/>
    <p:sldId id="533" r:id="rId22"/>
    <p:sldId id="532" r:id="rId23"/>
    <p:sldId id="455" r:id="rId24"/>
    <p:sldId id="462" r:id="rId25"/>
    <p:sldId id="521" r:id="rId26"/>
    <p:sldId id="522" r:id="rId27"/>
    <p:sldId id="457" r:id="rId28"/>
    <p:sldId id="315" r:id="rId29"/>
    <p:sldId id="318" r:id="rId30"/>
    <p:sldId id="451" r:id="rId31"/>
    <p:sldId id="525" r:id="rId32"/>
    <p:sldId id="317" r:id="rId33"/>
    <p:sldId id="326" r:id="rId34"/>
    <p:sldId id="325" r:id="rId35"/>
    <p:sldId id="327" r:id="rId36"/>
    <p:sldId id="526" r:id="rId37"/>
    <p:sldId id="527" r:id="rId38"/>
    <p:sldId id="316" r:id="rId39"/>
    <p:sldId id="321" r:id="rId40"/>
    <p:sldId id="333" r:id="rId41"/>
    <p:sldId id="334" r:id="rId42"/>
    <p:sldId id="342" r:id="rId43"/>
    <p:sldId id="344" r:id="rId44"/>
    <p:sldId id="345" r:id="rId45"/>
    <p:sldId id="528" r:id="rId46"/>
    <p:sldId id="350" r:id="rId47"/>
    <p:sldId id="347" r:id="rId48"/>
    <p:sldId id="529" r:id="rId49"/>
    <p:sldId id="351" r:id="rId50"/>
    <p:sldId id="524" r:id="rId51"/>
    <p:sldId id="530" r:id="rId52"/>
    <p:sldId id="523" r:id="rId53"/>
    <p:sldId id="398" r:id="rId54"/>
    <p:sldId id="600" r:id="rId55"/>
    <p:sldId id="541" r:id="rId56"/>
    <p:sldId id="397" r:id="rId57"/>
    <p:sldId id="544" r:id="rId58"/>
    <p:sldId id="353" r:id="rId59"/>
    <p:sldId id="354" r:id="rId60"/>
    <p:sldId id="355" r:id="rId61"/>
    <p:sldId id="545" r:id="rId62"/>
    <p:sldId id="616" r:id="rId63"/>
    <p:sldId id="357" r:id="rId64"/>
    <p:sldId id="358" r:id="rId65"/>
    <p:sldId id="360" r:id="rId66"/>
    <p:sldId id="546" r:id="rId67"/>
    <p:sldId id="362" r:id="rId68"/>
    <p:sldId id="363" r:id="rId69"/>
    <p:sldId id="534" r:id="rId70"/>
    <p:sldId id="328" r:id="rId71"/>
  </p:sldIdLst>
  <p:sldSz cx="12192000" cy="6858000"/>
  <p:notesSz cx="6858000" cy="9144000"/>
  <p:embeddedFontLst>
    <p:embeddedFont>
      <p:font typeface="Calibri" panose="020F0502020204030204" pitchFamily="34" charset="0"/>
      <p:regular r:id="rId73"/>
      <p:bold r:id="rId74"/>
      <p:italic r:id="rId75"/>
      <p:boldItalic r:id="rId76"/>
    </p:embeddedFont>
    <p:embeddedFont>
      <p:font typeface="等线" panose="02010600030101010101" pitchFamily="2" charset="-122"/>
      <p:regular r:id="rId77"/>
      <p:bold r:id="rId78"/>
    </p:embeddedFont>
    <p:embeddedFont>
      <p:font typeface="微软雅黑" panose="020B0503020204020204" pitchFamily="34" charset="-122"/>
      <p:regular r:id="rId79"/>
      <p:bold r:id="rId80"/>
    </p:embeddedFont>
    <p:embeddedFont>
      <p:font typeface="Arial Black" panose="020B0A04020102020204" pitchFamily="34" charset="0"/>
      <p:bold r:id="rId81"/>
    </p:embeddedFont>
    <p:embeddedFont>
      <p:font typeface="黑体" panose="02010609060101010101" pitchFamily="49" charset="-122"/>
      <p:regular r:id="rId82"/>
    </p:embeddedFont>
    <p:embeddedFont>
      <p:font typeface="仿宋" panose="02010609060101010101" pitchFamily="49" charset="-122"/>
      <p:regular r:id="rId83"/>
    </p:embeddedFont>
    <p:embeddedFont>
      <p:font typeface="楷体" panose="02010609060101010101" pitchFamily="49" charset="-122"/>
      <p:regular r:id="rId84"/>
    </p:embeddedFont>
  </p:embeddedFontLst>
  <p:custDataLst>
    <p:tags r:id="rId85"/>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B3D9354D-BAD1-4CBD-B68C-548C1E98E4A2}">
          <p14:sldIdLst>
            <p14:sldId id="396"/>
            <p14:sldId id="535"/>
            <p14:sldId id="386"/>
            <p14:sldId id="385"/>
            <p14:sldId id="625"/>
            <p14:sldId id="686"/>
            <p14:sldId id="687"/>
            <p14:sldId id="688"/>
            <p14:sldId id="689"/>
            <p14:sldId id="626"/>
            <p14:sldId id="627"/>
            <p14:sldId id="384"/>
            <p14:sldId id="750"/>
            <p14:sldId id="540"/>
            <p14:sldId id="452"/>
            <p14:sldId id="453"/>
            <p14:sldId id="464"/>
            <p14:sldId id="454"/>
            <p14:sldId id="463"/>
            <p14:sldId id="531"/>
            <p14:sldId id="533"/>
            <p14:sldId id="532"/>
            <p14:sldId id="455"/>
            <p14:sldId id="462"/>
            <p14:sldId id="521"/>
            <p14:sldId id="522"/>
            <p14:sldId id="457"/>
            <p14:sldId id="315"/>
            <p14:sldId id="318"/>
            <p14:sldId id="451"/>
            <p14:sldId id="525"/>
            <p14:sldId id="317"/>
            <p14:sldId id="326"/>
            <p14:sldId id="325"/>
            <p14:sldId id="327"/>
            <p14:sldId id="526"/>
            <p14:sldId id="527"/>
            <p14:sldId id="316"/>
            <p14:sldId id="321"/>
            <p14:sldId id="333"/>
            <p14:sldId id="334"/>
            <p14:sldId id="342"/>
            <p14:sldId id="344"/>
            <p14:sldId id="345"/>
            <p14:sldId id="528"/>
            <p14:sldId id="350"/>
            <p14:sldId id="347"/>
            <p14:sldId id="529"/>
            <p14:sldId id="351"/>
            <p14:sldId id="524"/>
            <p14:sldId id="530"/>
            <p14:sldId id="523"/>
            <p14:sldId id="398"/>
            <p14:sldId id="600"/>
            <p14:sldId id="541"/>
            <p14:sldId id="397"/>
            <p14:sldId id="544"/>
            <p14:sldId id="353"/>
            <p14:sldId id="354"/>
            <p14:sldId id="355"/>
            <p14:sldId id="545"/>
            <p14:sldId id="616"/>
            <p14:sldId id="357"/>
            <p14:sldId id="358"/>
            <p14:sldId id="360"/>
            <p14:sldId id="546"/>
            <p14:sldId id="362"/>
            <p14:sldId id="363"/>
            <p14:sldId id="534"/>
            <p14:sldId id="328"/>
          </p14:sldIdLst>
        </p14:section>
        <p14:section name="无标题节" id="{4991F46E-110D-49BF-9D93-246EC74190A7}">
          <p14:sldIdLst/>
        </p14:section>
      </p14:sectionLst>
    </p:ext>
    <p:ext uri="{EFAFB233-063F-42B5-8137-9DF3F51BA10A}">
      <p15:sldGuideLst xmlns:p15="http://schemas.microsoft.com/office/powerpoint/2012/main">
        <p15:guide id="1" orient="horz" pos="2211" userDrawn="1">
          <p15:clr>
            <a:srgbClr val="A4A3A4"/>
          </p15:clr>
        </p15:guide>
        <p15:guide id="2" pos="38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397D8"/>
    <a:srgbClr val="5095D5"/>
    <a:srgbClr val="92D050"/>
    <a:srgbClr val="00B050"/>
    <a:srgbClr val="338DCD"/>
    <a:srgbClr val="3685F8"/>
    <a:srgbClr val="F2DCDB"/>
    <a:srgbClr val="95B3D7"/>
    <a:srgbClr val="D996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32" autoAdjust="0"/>
    <p:restoredTop sz="97025" autoAdjust="0"/>
  </p:normalViewPr>
  <p:slideViewPr>
    <p:cSldViewPr snapToGrid="0" showGuides="1">
      <p:cViewPr varScale="1">
        <p:scale>
          <a:sx n="70" d="100"/>
          <a:sy n="70" d="100"/>
        </p:scale>
        <p:origin x="24" y="36"/>
      </p:cViewPr>
      <p:guideLst>
        <p:guide orient="horz" pos="2211"/>
        <p:guide pos="3865"/>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5" d="100"/>
          <a:sy n="75" d="100"/>
        </p:scale>
        <p:origin x="293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成绩占比</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c:spPr>
          <c:dPt>
            <c:idx val="0"/>
            <c:bubble3D val="0"/>
            <c:spPr>
              <a:solidFill>
                <a:schemeClr val="accent1">
                  <a:lumMod val="60000"/>
                  <a:lumOff val="40000"/>
                </a:schemeClr>
              </a:solidFill>
              <a:ln w="19050">
                <a:solidFill>
                  <a:schemeClr val="lt1"/>
                </a:solidFill>
              </a:ln>
              <a:effectLst/>
            </c:spPr>
          </c:dPt>
          <c:dPt>
            <c:idx val="1"/>
            <c:bubble3D val="0"/>
            <c:spPr>
              <a:solidFill>
                <a:schemeClr val="accent2">
                  <a:lumMod val="20000"/>
                  <a:lumOff val="80000"/>
                </a:schemeClr>
              </a:solidFill>
              <a:ln w="19050">
                <a:solidFill>
                  <a:schemeClr val="lt1"/>
                </a:solidFill>
              </a:ln>
              <a:effectLst/>
            </c:spPr>
          </c:dPt>
          <c:dPt>
            <c:idx val="2"/>
            <c:bubble3D val="0"/>
            <c:spPr>
              <a:solidFill>
                <a:schemeClr val="accent2">
                  <a:lumMod val="60000"/>
                  <a:lumOff val="40000"/>
                </a:schemeClr>
              </a:solidFill>
              <a:ln w="19050">
                <a:solidFill>
                  <a:schemeClr val="lt1"/>
                </a:solidFill>
              </a:ln>
              <a:effectLst/>
            </c:spPr>
          </c:dPt>
          <c:dLbls>
            <c:dLbl>
              <c:idx val="0"/>
              <c:layout/>
              <c:tx>
                <c:rich>
                  <a:bodyPr/>
                  <a:lstStyle/>
                  <a:p>
                    <a:fld id="{9252D1B6-8972-410A-9FB2-0B21767580D1}" type="CATEGORYNAME">
                      <a:rPr lang="zh-CN" altLang="en-US"/>
                      <a:pPr/>
                      <a:t>[类别名称]</a:t>
                    </a:fld>
                    <a:endParaRPr lang="zh-CN" altLang="en-US"/>
                  </a:p>
                </c:rich>
              </c:tx>
              <c:dLblPos val="ctr"/>
              <c:showLegendKey val="0"/>
              <c:showVal val="0"/>
              <c:showCatName val="1"/>
              <c:showSerName val="0"/>
              <c:showPercent val="1"/>
              <c:showBubbleSize val="0"/>
              <c:separator>
</c:separator>
              <c:extLst>
                <c:ext xmlns:c15="http://schemas.microsoft.com/office/drawing/2012/chart" uri="{CE6537A1-D6FC-4f65-9D91-7224C49458BB}">
                  <c15:layout/>
                  <c15:dlblFieldTable/>
                  <c15:showDataLabelsRange val="0"/>
                </c:ext>
              </c:extLst>
            </c:dLbl>
            <c:dLbl>
              <c:idx val="1"/>
              <c:layout/>
              <c:tx>
                <c:rich>
                  <a:bodyPr/>
                  <a:lstStyle/>
                  <a:p>
                    <a:fld id="{A4726F35-C8E0-4CB3-A4DE-F4E7E131DB7E}" type="CATEGORYNAME">
                      <a:rPr lang="zh-CN" altLang="en-US"/>
                      <a:pPr/>
                      <a:t>[类别名称]</a:t>
                    </a:fld>
                    <a:endParaRPr lang="zh-CN" altLang="en-US"/>
                  </a:p>
                </c:rich>
              </c:tx>
              <c:dLblPos val="ctr"/>
              <c:showLegendKey val="0"/>
              <c:showVal val="0"/>
              <c:showCatName val="1"/>
              <c:showSerName val="0"/>
              <c:showPercent val="1"/>
              <c:showBubbleSize val="0"/>
              <c:separator>
</c:separator>
              <c:extLst>
                <c:ext xmlns:c15="http://schemas.microsoft.com/office/drawing/2012/chart" uri="{CE6537A1-D6FC-4f65-9D91-7224C49458BB}">
                  <c15:layout/>
                  <c15:dlblFieldTable/>
                  <c15:showDataLabelsRange val="0"/>
                </c:ext>
              </c:extLst>
            </c:dLbl>
            <c:dLbl>
              <c:idx val="2"/>
              <c:layout>
                <c:manualLayout>
                  <c:x val="0.149316713873442"/>
                  <c:y val="0.15529704981689199"/>
                </c:manualLayout>
              </c:layout>
              <c:tx>
                <c:rich>
                  <a:bodyPr/>
                  <a:lstStyle/>
                  <a:p>
                    <a:r>
                      <a:rPr lang="zh-CN" altLang="en-US"/>
                      <a:t>平时表现</a:t>
                    </a:r>
                  </a:p>
                  <a:p>
                    <a:r>
                      <a:rPr lang="en-US" altLang="zh-CN"/>
                      <a:t>20%</a:t>
                    </a: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2000" b="0" i="0" u="none" strike="noStrike" kern="1200" baseline="0">
                    <a:solidFill>
                      <a:schemeClr val="tx1">
                        <a:lumMod val="75000"/>
                        <a:lumOff val="25000"/>
                      </a:schemeClr>
                    </a:solidFill>
                    <a:latin typeface="+mj-ea"/>
                    <a:ea typeface="+mj-ea"/>
                    <a:cs typeface="+mn-cs"/>
                  </a:defRPr>
                </a:pPr>
                <a:endParaRPr lang="zh-CN"/>
              </a:p>
            </c:txPr>
            <c:dLblPos val="ct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课后作业</c:v>
                </c:pt>
                <c:pt idx="1">
                  <c:v>期末考试</c:v>
                </c:pt>
                <c:pt idx="2">
                  <c:v>知识问答</c:v>
                </c:pt>
              </c:strCache>
            </c:strRef>
          </c:cat>
          <c:val>
            <c:numRef>
              <c:f>Sheet1!$B$2:$B$4</c:f>
              <c:numCache>
                <c:formatCode>0%</c:formatCode>
                <c:ptCount val="3"/>
                <c:pt idx="0">
                  <c:v>0.4</c:v>
                </c:pt>
                <c:pt idx="1">
                  <c:v>0.4</c:v>
                </c:pt>
                <c:pt idx="2">
                  <c:v>0.2</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6-29T16:52:43.679" idx="2">
    <p:pos x="10" y="10"/>
    <p:text>红色框里需要人来参与。</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29T16:53:08.185" idx="3">
    <p:pos x="10" y="10"/>
    <p:text>人定规则也是一样的，通过人对新数据的了解，维护新规则。机器通过数据学习，得到新的规则。</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1-06-29T16:53:36.132" idx="4">
    <p:pos x="56" y="7"/>
    <p:text>这就是为什么进行机器学习的原因。也正是机器学习具有这样的优点，极大地简化了人们的工作内容，提高了工作效率。</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1-06-29T16:53:36.132" idx="4">
    <p:pos x="56" y="7"/>
    <p:text>这就是为什么进行机器学习的原因。也正是机器学习具有这样的优点，极大地简化了人们的工作内容，提高了工作效率。</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1-06-29T16:56:52.529" idx="5">
    <p:pos x="10" y="10"/>
    <p:text>机器通过了解数据的样子与数据结果的对应关系进行学习，这个对应关系就是需要学习到的模型。</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0-06-14T18:14:21.930" idx="1">
    <p:pos x="10" y="10"/>
    <p:text>根据 https://zhuanlan.zhihu.com/p/60020980 画个思维导图在这里</p:text>
  </p:cm>
</p:cmLst>
</file>

<file path=ppt/diagrams/_rels/data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4"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40B0CE4-0F3C-4F9C-89B0-5300A0B134F5}" type="doc">
      <dgm:prSet loTypeId="urn:microsoft.com/office/officeart/2005/8/layout/lProcess2" loCatId="list" qsTypeId="urn:microsoft.com/office/officeart/2005/8/quickstyle/simple1#1" qsCatId="simple" csTypeId="urn:microsoft.com/office/officeart/2005/8/colors/accent1_1#1" csCatId="accent1" phldr="1"/>
      <dgm:spPr/>
      <dgm:t>
        <a:bodyPr/>
        <a:lstStyle/>
        <a:p>
          <a:endParaRPr lang="zh-CN" altLang="en-US"/>
        </a:p>
      </dgm:t>
    </dgm:pt>
    <dgm:pt modelId="{ACB45375-DC38-49CB-ABD6-0113032A864B}">
      <dgm:prSet custT="1"/>
      <dgm:spPr/>
      <dgm:t>
        <a:bodyPr/>
        <a:lstStyle/>
        <a:p>
          <a:pPr rtl="0"/>
          <a:r>
            <a:rPr kumimoji="1" lang="zh-CN" altLang="en-US" sz="1800" b="0">
              <a:latin typeface="+mj-ea"/>
              <a:ea typeface="+mj-ea"/>
            </a:rPr>
            <a:t>机器学习基础</a:t>
          </a:r>
          <a:endParaRPr lang="zh-CN" altLang="en-US" sz="1800">
            <a:latin typeface="+mj-ea"/>
            <a:ea typeface="+mj-ea"/>
          </a:endParaRPr>
        </a:p>
      </dgm:t>
    </dgm:pt>
    <dgm:pt modelId="{915668BA-9F3E-4D3B-BD5F-4728D5CA0270}" type="parTrans" cxnId="{C8180B93-8AE2-4A46-87E8-B915CB6970F3}">
      <dgm:prSet/>
      <dgm:spPr/>
      <dgm:t>
        <a:bodyPr/>
        <a:lstStyle/>
        <a:p>
          <a:endParaRPr lang="zh-CN" altLang="en-US" sz="1800"/>
        </a:p>
      </dgm:t>
    </dgm:pt>
    <dgm:pt modelId="{C76A3550-1B80-4320-A85B-CB87E49A803B}" type="sibTrans" cxnId="{C8180B93-8AE2-4A46-87E8-B915CB6970F3}">
      <dgm:prSet/>
      <dgm:spPr/>
      <dgm:t>
        <a:bodyPr/>
        <a:lstStyle/>
        <a:p>
          <a:endParaRPr lang="zh-CN" altLang="en-US" sz="1800"/>
        </a:p>
      </dgm:t>
    </dgm:pt>
    <dgm:pt modelId="{1CDF2FA1-897D-4571-8208-A0FB1F20951A}">
      <dgm:prSet custT="1"/>
      <dgm:spPr/>
      <dgm:t>
        <a:bodyPr/>
        <a:lstStyle/>
        <a:p>
          <a:pPr rtl="0"/>
          <a:r>
            <a:rPr kumimoji="1" lang="zh-CN" altLang="en-US" sz="1800" b="0" dirty="0">
              <a:latin typeface="+mj-ea"/>
              <a:ea typeface="+mj-ea"/>
            </a:rPr>
            <a:t>基本概念</a:t>
          </a:r>
          <a:endParaRPr lang="zh-CN" altLang="en-US" sz="1800" dirty="0">
            <a:latin typeface="+mj-ea"/>
            <a:ea typeface="+mj-ea"/>
          </a:endParaRPr>
        </a:p>
      </dgm:t>
    </dgm:pt>
    <dgm:pt modelId="{C9FFB862-73FC-46AA-AE9E-32ED7F783E3C}" type="parTrans" cxnId="{9730B42F-EAC7-4CF3-8C7B-6A3B64DE4FD4}">
      <dgm:prSet/>
      <dgm:spPr/>
      <dgm:t>
        <a:bodyPr/>
        <a:lstStyle/>
        <a:p>
          <a:endParaRPr lang="zh-CN" altLang="en-US" sz="1800"/>
        </a:p>
      </dgm:t>
    </dgm:pt>
    <dgm:pt modelId="{0D964D30-018C-4FB3-B183-158D30E7EA17}" type="sibTrans" cxnId="{9730B42F-EAC7-4CF3-8C7B-6A3B64DE4FD4}">
      <dgm:prSet/>
      <dgm:spPr/>
      <dgm:t>
        <a:bodyPr/>
        <a:lstStyle/>
        <a:p>
          <a:endParaRPr lang="zh-CN" altLang="en-US" sz="1800"/>
        </a:p>
      </dgm:t>
    </dgm:pt>
    <dgm:pt modelId="{F73C843D-4EB5-49C7-B32C-B04A778EA280}">
      <dgm:prSet custT="1"/>
      <dgm:spPr/>
      <dgm:t>
        <a:bodyPr/>
        <a:lstStyle/>
        <a:p>
          <a:pPr rtl="0"/>
          <a:r>
            <a:rPr kumimoji="1" lang="zh-CN" altLang="en-US" sz="1800" b="0" dirty="0">
              <a:latin typeface="+mj-ea"/>
              <a:ea typeface="+mj-ea"/>
            </a:rPr>
            <a:t>机器学习经典算法</a:t>
          </a:r>
          <a:endParaRPr lang="zh-CN" altLang="en-US" sz="1800" b="0" dirty="0">
            <a:latin typeface="+mj-ea"/>
            <a:ea typeface="+mj-ea"/>
          </a:endParaRPr>
        </a:p>
      </dgm:t>
    </dgm:pt>
    <dgm:pt modelId="{E43FA204-CDBC-401C-B8AE-0B0251F12310}" type="parTrans" cxnId="{122498C2-0138-4827-BB5A-804FB0B82395}">
      <dgm:prSet/>
      <dgm:spPr/>
      <dgm:t>
        <a:bodyPr/>
        <a:lstStyle/>
        <a:p>
          <a:endParaRPr lang="zh-CN" altLang="en-US" sz="1800"/>
        </a:p>
      </dgm:t>
    </dgm:pt>
    <dgm:pt modelId="{C5035127-58EB-4116-89AA-4AEE0617AD5B}" type="sibTrans" cxnId="{122498C2-0138-4827-BB5A-804FB0B82395}">
      <dgm:prSet/>
      <dgm:spPr/>
      <dgm:t>
        <a:bodyPr/>
        <a:lstStyle/>
        <a:p>
          <a:endParaRPr lang="zh-CN" altLang="en-US" sz="1800"/>
        </a:p>
      </dgm:t>
    </dgm:pt>
    <dgm:pt modelId="{6099C38A-4E29-4D1E-8234-077FCD7182FE}">
      <dgm:prSet custT="1"/>
      <dgm:spPr/>
      <dgm:t>
        <a:bodyPr/>
        <a:lstStyle/>
        <a:p>
          <a:pPr rtl="0"/>
          <a:r>
            <a:rPr kumimoji="1" lang="en-US" sz="1800" b="0" dirty="0">
              <a:latin typeface="+mj-ea"/>
              <a:ea typeface="+mj-ea"/>
            </a:rPr>
            <a:t>K-</a:t>
          </a:r>
          <a:r>
            <a:rPr kumimoji="1" lang="zh-CN" altLang="en-US" sz="1800" b="0" dirty="0">
              <a:latin typeface="+mj-ea"/>
              <a:ea typeface="+mj-ea"/>
            </a:rPr>
            <a:t>均值聚类</a:t>
          </a:r>
          <a:endParaRPr lang="zh-CN" sz="1800" dirty="0">
            <a:latin typeface="+mj-ea"/>
            <a:ea typeface="+mj-ea"/>
          </a:endParaRPr>
        </a:p>
      </dgm:t>
    </dgm:pt>
    <dgm:pt modelId="{9F4174EE-A992-41A8-9DF0-7679EBFD5730}" type="parTrans" cxnId="{91A0ECB3-A981-471A-B5F2-C1BF7D038924}">
      <dgm:prSet/>
      <dgm:spPr/>
      <dgm:t>
        <a:bodyPr/>
        <a:lstStyle/>
        <a:p>
          <a:endParaRPr lang="zh-CN" altLang="en-US" sz="1800"/>
        </a:p>
      </dgm:t>
    </dgm:pt>
    <dgm:pt modelId="{0518A358-A488-40C6-AE65-F3397714E9F5}" type="sibTrans" cxnId="{91A0ECB3-A981-471A-B5F2-C1BF7D038924}">
      <dgm:prSet/>
      <dgm:spPr/>
      <dgm:t>
        <a:bodyPr/>
        <a:lstStyle/>
        <a:p>
          <a:endParaRPr lang="zh-CN" altLang="en-US" sz="1800"/>
        </a:p>
      </dgm:t>
    </dgm:pt>
    <dgm:pt modelId="{45A1E77C-BD8E-47FE-94BD-09AEB4039375}">
      <dgm:prSet custT="1"/>
      <dgm:spPr/>
      <dgm:t>
        <a:bodyPr/>
        <a:lstStyle/>
        <a:p>
          <a:pPr rtl="0"/>
          <a:r>
            <a:rPr kumimoji="1" lang="zh-CN" altLang="en-US" sz="1800" b="0" dirty="0">
              <a:latin typeface="+mj-ea"/>
              <a:ea typeface="+mj-ea"/>
            </a:rPr>
            <a:t>人工神经网络</a:t>
          </a:r>
          <a:endParaRPr lang="zh-CN" altLang="en-US" sz="1800" b="0" dirty="0">
            <a:latin typeface="+mj-ea"/>
            <a:ea typeface="+mj-ea"/>
          </a:endParaRPr>
        </a:p>
      </dgm:t>
    </dgm:pt>
    <dgm:pt modelId="{AFC7D0C4-FA8D-4128-9995-DE8839CAA244}" type="parTrans" cxnId="{DBCFD37C-D72A-45BB-B340-E04F314270CE}">
      <dgm:prSet/>
      <dgm:spPr/>
      <dgm:t>
        <a:bodyPr/>
        <a:lstStyle/>
        <a:p>
          <a:endParaRPr lang="zh-CN" altLang="en-US" sz="1800"/>
        </a:p>
      </dgm:t>
    </dgm:pt>
    <dgm:pt modelId="{27FC0DC8-88C5-4570-800F-D2C35C02C56C}" type="sibTrans" cxnId="{DBCFD37C-D72A-45BB-B340-E04F314270CE}">
      <dgm:prSet/>
      <dgm:spPr/>
      <dgm:t>
        <a:bodyPr/>
        <a:lstStyle/>
        <a:p>
          <a:endParaRPr lang="zh-CN" altLang="en-US" sz="1800"/>
        </a:p>
      </dgm:t>
    </dgm:pt>
    <dgm:pt modelId="{67DD672A-6B9A-4699-B0E2-355426131392}">
      <dgm:prSet custT="1"/>
      <dgm:spPr/>
      <dgm:t>
        <a:bodyPr/>
        <a:lstStyle/>
        <a:p>
          <a:pPr rtl="0"/>
          <a:r>
            <a:rPr kumimoji="1" lang="zh-CN" altLang="en-US" sz="1800" b="0" dirty="0">
              <a:latin typeface="+mj-ea"/>
              <a:ea typeface="+mj-ea"/>
            </a:rPr>
            <a:t>人工神经网络</a:t>
          </a:r>
          <a:endParaRPr lang="zh-CN" altLang="en-US" sz="1800" dirty="0">
            <a:latin typeface="+mj-ea"/>
            <a:ea typeface="+mj-ea"/>
          </a:endParaRPr>
        </a:p>
      </dgm:t>
    </dgm:pt>
    <dgm:pt modelId="{01B78C45-229A-4C22-8F5F-B2513B7C8D85}" type="parTrans" cxnId="{F033D0D6-0445-419A-9830-9B9BB86DA36E}">
      <dgm:prSet/>
      <dgm:spPr/>
      <dgm:t>
        <a:bodyPr/>
        <a:lstStyle/>
        <a:p>
          <a:endParaRPr lang="zh-CN" altLang="en-US" sz="1800"/>
        </a:p>
      </dgm:t>
    </dgm:pt>
    <dgm:pt modelId="{83C414D0-05A9-438B-9731-322157EA965B}" type="sibTrans" cxnId="{F033D0D6-0445-419A-9830-9B9BB86DA36E}">
      <dgm:prSet/>
      <dgm:spPr/>
      <dgm:t>
        <a:bodyPr/>
        <a:lstStyle/>
        <a:p>
          <a:endParaRPr lang="zh-CN" altLang="en-US" sz="1800"/>
        </a:p>
      </dgm:t>
    </dgm:pt>
    <dgm:pt modelId="{4B3B11D4-6135-4AD8-A12D-D5898BED7124}">
      <dgm:prSet custT="1"/>
      <dgm:spPr/>
      <dgm:t>
        <a:bodyPr/>
        <a:lstStyle/>
        <a:p>
          <a:pPr rtl="0"/>
          <a:r>
            <a:rPr lang="zh-CN" altLang="en-US" sz="1800" dirty="0" smtClean="0">
              <a:latin typeface="+mj-ea"/>
              <a:ea typeface="+mj-ea"/>
            </a:rPr>
            <a:t>基本流程</a:t>
          </a:r>
          <a:endParaRPr lang="zh-CN" altLang="en-US" sz="1800" dirty="0">
            <a:latin typeface="+mj-ea"/>
            <a:ea typeface="+mj-ea"/>
          </a:endParaRPr>
        </a:p>
      </dgm:t>
    </dgm:pt>
    <dgm:pt modelId="{77E344B9-ADA5-4D5A-BF94-1BBFACB5828C}" type="parTrans" cxnId="{D49B7D66-5C1A-44D8-9B2D-C7C58AF33336}">
      <dgm:prSet/>
      <dgm:spPr/>
      <dgm:t>
        <a:bodyPr/>
        <a:lstStyle/>
        <a:p>
          <a:endParaRPr lang="zh-CN" altLang="en-US" sz="1800"/>
        </a:p>
      </dgm:t>
    </dgm:pt>
    <dgm:pt modelId="{286F5A67-9E2B-4A9E-A55D-A63E07530E57}" type="sibTrans" cxnId="{D49B7D66-5C1A-44D8-9B2D-C7C58AF33336}">
      <dgm:prSet/>
      <dgm:spPr/>
      <dgm:t>
        <a:bodyPr/>
        <a:lstStyle/>
        <a:p>
          <a:endParaRPr lang="zh-CN" altLang="en-US" sz="1800"/>
        </a:p>
      </dgm:t>
    </dgm:pt>
    <dgm:pt modelId="{5B623B55-E9BB-4C45-9C10-8F0D15257D05}">
      <dgm:prSet custT="1"/>
      <dgm:spPr/>
      <dgm:t>
        <a:bodyPr/>
        <a:lstStyle/>
        <a:p>
          <a:pPr rtl="0"/>
          <a:r>
            <a:rPr kumimoji="1" lang="zh-CN" altLang="en-US" sz="1800" b="0">
              <a:latin typeface="+mj-ea"/>
              <a:ea typeface="+mj-ea"/>
            </a:rPr>
            <a:t>主要</a:t>
          </a:r>
          <a:r>
            <a:rPr kumimoji="1" lang="zh-CN" altLang="en-US" sz="1800" b="0" dirty="0">
              <a:latin typeface="+mj-ea"/>
              <a:ea typeface="+mj-ea"/>
            </a:rPr>
            <a:t>模型</a:t>
          </a:r>
          <a:endParaRPr lang="zh-CN" altLang="en-US" sz="1800" dirty="0">
            <a:latin typeface="+mj-ea"/>
            <a:ea typeface="+mj-ea"/>
          </a:endParaRPr>
        </a:p>
      </dgm:t>
    </dgm:pt>
    <dgm:pt modelId="{6CB15250-0A3A-4EFA-800C-FDDB00EE1881}" type="parTrans" cxnId="{F6F5596E-C443-4B6D-B43B-E3A6070EE0FB}">
      <dgm:prSet/>
      <dgm:spPr/>
      <dgm:t>
        <a:bodyPr/>
        <a:lstStyle/>
        <a:p>
          <a:endParaRPr lang="zh-CN" altLang="en-US" sz="1800"/>
        </a:p>
      </dgm:t>
    </dgm:pt>
    <dgm:pt modelId="{1578B2A5-A13A-492C-8F3A-15380D8EE25E}" type="sibTrans" cxnId="{F6F5596E-C443-4B6D-B43B-E3A6070EE0FB}">
      <dgm:prSet/>
      <dgm:spPr/>
      <dgm:t>
        <a:bodyPr/>
        <a:lstStyle/>
        <a:p>
          <a:endParaRPr lang="zh-CN" altLang="en-US" sz="1800"/>
        </a:p>
      </dgm:t>
    </dgm:pt>
    <dgm:pt modelId="{87A54FF2-6182-4C00-9A06-6250BEEFA339}">
      <dgm:prSet custT="1"/>
      <dgm:spPr/>
      <dgm:t>
        <a:bodyPr/>
        <a:lstStyle/>
        <a:p>
          <a:pPr rtl="0"/>
          <a:r>
            <a:rPr kumimoji="1" lang="zh-CN" altLang="en-US" sz="1800" b="0" dirty="0">
              <a:latin typeface="+mj-ea"/>
              <a:ea typeface="+mj-ea"/>
            </a:rPr>
            <a:t>线性回归</a:t>
          </a:r>
          <a:endParaRPr lang="zh-CN" altLang="en-US" sz="1800" dirty="0">
            <a:latin typeface="+mj-ea"/>
            <a:ea typeface="+mj-ea"/>
          </a:endParaRPr>
        </a:p>
      </dgm:t>
    </dgm:pt>
    <dgm:pt modelId="{C3395353-791B-48A0-905E-DE9A23ADFCC9}" type="parTrans" cxnId="{756A7D55-34E4-4EE5-A653-283423467F73}">
      <dgm:prSet/>
      <dgm:spPr/>
      <dgm:t>
        <a:bodyPr/>
        <a:lstStyle/>
        <a:p>
          <a:endParaRPr lang="zh-CN" altLang="en-US" sz="1800"/>
        </a:p>
      </dgm:t>
    </dgm:pt>
    <dgm:pt modelId="{AEB5AB2C-08B5-417B-A908-97F8B4FE2DCC}" type="sibTrans" cxnId="{756A7D55-34E4-4EE5-A653-283423467F73}">
      <dgm:prSet/>
      <dgm:spPr/>
      <dgm:t>
        <a:bodyPr/>
        <a:lstStyle/>
        <a:p>
          <a:endParaRPr lang="zh-CN" altLang="en-US" sz="1800"/>
        </a:p>
      </dgm:t>
    </dgm:pt>
    <dgm:pt modelId="{C8164EC9-46FF-4B07-9A51-DD11B202AA10}">
      <dgm:prSet custT="1"/>
      <dgm:spPr/>
      <dgm:t>
        <a:bodyPr/>
        <a:lstStyle/>
        <a:p>
          <a:pPr rtl="0"/>
          <a:r>
            <a:rPr kumimoji="1" lang="zh-CN" altLang="en-US" sz="1800" b="0" dirty="0">
              <a:latin typeface="+mj-ea"/>
              <a:ea typeface="+mj-ea"/>
            </a:rPr>
            <a:t>支持向量机</a:t>
          </a:r>
          <a:endParaRPr lang="zh-CN" altLang="en-US" sz="1800" dirty="0">
            <a:latin typeface="+mj-ea"/>
            <a:ea typeface="+mj-ea"/>
          </a:endParaRPr>
        </a:p>
      </dgm:t>
    </dgm:pt>
    <dgm:pt modelId="{B59F3A86-A0F7-491D-803B-48FEDE461F67}" type="parTrans" cxnId="{DE8EC9C6-AA81-4312-A5D9-EF3EF4FEC4E7}">
      <dgm:prSet/>
      <dgm:spPr/>
      <dgm:t>
        <a:bodyPr/>
        <a:lstStyle/>
        <a:p>
          <a:endParaRPr lang="zh-CN" altLang="en-US"/>
        </a:p>
      </dgm:t>
    </dgm:pt>
    <dgm:pt modelId="{6E4E1111-3FE3-40C5-BF23-5646DE14A8FE}" type="sibTrans" cxnId="{DE8EC9C6-AA81-4312-A5D9-EF3EF4FEC4E7}">
      <dgm:prSet/>
      <dgm:spPr/>
      <dgm:t>
        <a:bodyPr/>
        <a:lstStyle/>
        <a:p>
          <a:endParaRPr lang="zh-CN" altLang="en-US"/>
        </a:p>
      </dgm:t>
    </dgm:pt>
    <dgm:pt modelId="{5E3F1395-44E3-47F3-8680-9983A08475AF}">
      <dgm:prSet custT="1"/>
      <dgm:spPr/>
      <dgm:t>
        <a:bodyPr/>
        <a:lstStyle/>
        <a:p>
          <a:pPr rtl="0"/>
          <a:r>
            <a:rPr kumimoji="1" lang="zh-CN" altLang="en-US" sz="1800" b="0" dirty="0">
              <a:latin typeface="+mj-ea"/>
              <a:ea typeface="+mj-ea"/>
            </a:rPr>
            <a:t>决策树</a:t>
          </a:r>
          <a:endParaRPr lang="zh-CN" altLang="en-US" sz="1800" dirty="0">
            <a:latin typeface="+mj-ea"/>
            <a:ea typeface="+mj-ea"/>
          </a:endParaRPr>
        </a:p>
      </dgm:t>
    </dgm:pt>
    <dgm:pt modelId="{4584357C-501A-4A60-A0DE-BA9E6A971EA2}" type="parTrans" cxnId="{CF3FB85D-AA65-480C-BEED-6BD9E06DC875}">
      <dgm:prSet/>
      <dgm:spPr/>
      <dgm:t>
        <a:bodyPr/>
        <a:lstStyle/>
        <a:p>
          <a:endParaRPr lang="zh-CN" altLang="en-US"/>
        </a:p>
      </dgm:t>
    </dgm:pt>
    <dgm:pt modelId="{30A56109-C785-4767-8907-D4F81CC1DE94}" type="sibTrans" cxnId="{CF3FB85D-AA65-480C-BEED-6BD9E06DC875}">
      <dgm:prSet/>
      <dgm:spPr/>
      <dgm:t>
        <a:bodyPr/>
        <a:lstStyle/>
        <a:p>
          <a:endParaRPr lang="zh-CN" altLang="en-US"/>
        </a:p>
      </dgm:t>
    </dgm:pt>
    <dgm:pt modelId="{6925D967-FD8B-4BD7-B0E5-4EE080D8D1AE}">
      <dgm:prSet custT="1"/>
      <dgm:spPr/>
      <dgm:t>
        <a:bodyPr/>
        <a:lstStyle/>
        <a:p>
          <a:pPr rtl="0"/>
          <a:r>
            <a:rPr kumimoji="1" lang="zh-CN" altLang="en-US" sz="1800" b="0">
              <a:latin typeface="+mj-ea"/>
              <a:ea typeface="+mj-ea"/>
            </a:rPr>
            <a:t>集成</a:t>
          </a:r>
          <a:r>
            <a:rPr kumimoji="1" lang="zh-CN" altLang="en-US" sz="1800" b="0" dirty="0">
              <a:latin typeface="+mj-ea"/>
              <a:ea typeface="+mj-ea"/>
            </a:rPr>
            <a:t>学习</a:t>
          </a:r>
          <a:endParaRPr lang="zh-CN" altLang="en-US" sz="1800" dirty="0">
            <a:latin typeface="+mj-ea"/>
            <a:ea typeface="+mj-ea"/>
          </a:endParaRPr>
        </a:p>
      </dgm:t>
    </dgm:pt>
    <dgm:pt modelId="{A58AB486-94CC-4E22-8F0C-A17821821F23}" type="parTrans" cxnId="{58AB86C2-C7F8-45F2-8066-27FDB2464FE6}">
      <dgm:prSet/>
      <dgm:spPr/>
      <dgm:t>
        <a:bodyPr/>
        <a:lstStyle/>
        <a:p>
          <a:endParaRPr lang="zh-CN" altLang="en-US"/>
        </a:p>
      </dgm:t>
    </dgm:pt>
    <dgm:pt modelId="{49F80884-7EF2-4232-A6E8-D513FDF11A8D}" type="sibTrans" cxnId="{58AB86C2-C7F8-45F2-8066-27FDB2464FE6}">
      <dgm:prSet/>
      <dgm:spPr/>
      <dgm:t>
        <a:bodyPr/>
        <a:lstStyle/>
        <a:p>
          <a:endParaRPr lang="zh-CN" altLang="en-US"/>
        </a:p>
      </dgm:t>
    </dgm:pt>
    <dgm:pt modelId="{02F7513F-EB78-4421-B3AF-701366E0D7FA}">
      <dgm:prSet custT="1"/>
      <dgm:spPr/>
      <dgm:t>
        <a:bodyPr/>
        <a:lstStyle/>
        <a:p>
          <a:pPr rtl="0"/>
          <a:r>
            <a:rPr kumimoji="1" lang="zh-CN" altLang="en-US" sz="1800" b="0" dirty="0">
              <a:latin typeface="+mj-ea"/>
              <a:ea typeface="+mj-ea"/>
            </a:rPr>
            <a:t>深度神经网络</a:t>
          </a:r>
          <a:endParaRPr lang="zh-CN" altLang="en-US" sz="1800" dirty="0">
            <a:latin typeface="+mj-ea"/>
            <a:ea typeface="+mj-ea"/>
          </a:endParaRPr>
        </a:p>
      </dgm:t>
    </dgm:pt>
    <dgm:pt modelId="{434A57C7-C717-454A-A9E5-B49F2EB79629}" type="parTrans" cxnId="{364B9CB9-69FD-476E-80A3-77CF2142F47C}">
      <dgm:prSet/>
      <dgm:spPr/>
      <dgm:t>
        <a:bodyPr/>
        <a:lstStyle/>
        <a:p>
          <a:endParaRPr lang="zh-CN" altLang="en-US"/>
        </a:p>
      </dgm:t>
    </dgm:pt>
    <dgm:pt modelId="{C172B399-0773-4CC0-B354-9865896B67DB}" type="sibTrans" cxnId="{364B9CB9-69FD-476E-80A3-77CF2142F47C}">
      <dgm:prSet/>
      <dgm:spPr/>
      <dgm:t>
        <a:bodyPr/>
        <a:lstStyle/>
        <a:p>
          <a:endParaRPr lang="zh-CN" altLang="en-US"/>
        </a:p>
      </dgm:t>
    </dgm:pt>
    <dgm:pt modelId="{89A29C15-3CF4-4019-BFD1-330274FCD522}">
      <dgm:prSet custT="1"/>
      <dgm:spPr/>
      <dgm:t>
        <a:bodyPr/>
        <a:lstStyle/>
        <a:p>
          <a:pPr rtl="0"/>
          <a:r>
            <a:rPr kumimoji="1" lang="zh-CN" altLang="en-US" sz="1800" b="0">
              <a:latin typeface="+mj-ea"/>
              <a:ea typeface="+mj-ea"/>
            </a:rPr>
            <a:t>卷积</a:t>
          </a:r>
          <a:r>
            <a:rPr kumimoji="1" lang="zh-CN" altLang="en-US" sz="1800" b="0" dirty="0">
              <a:latin typeface="+mj-ea"/>
              <a:ea typeface="+mj-ea"/>
            </a:rPr>
            <a:t>神经网络</a:t>
          </a:r>
          <a:endParaRPr lang="zh-CN" altLang="en-US" sz="1800" dirty="0">
            <a:latin typeface="+mj-ea"/>
            <a:ea typeface="+mj-ea"/>
          </a:endParaRPr>
        </a:p>
      </dgm:t>
    </dgm:pt>
    <dgm:pt modelId="{69BAEA0D-AFEF-4FEC-9E85-0EE6EF2370F1}" type="parTrans" cxnId="{11F12A9E-31A2-4B3A-9141-9A7E5865609C}">
      <dgm:prSet/>
      <dgm:spPr/>
      <dgm:t>
        <a:bodyPr/>
        <a:lstStyle/>
        <a:p>
          <a:endParaRPr lang="zh-CN" altLang="en-US"/>
        </a:p>
      </dgm:t>
    </dgm:pt>
    <dgm:pt modelId="{C27CACCD-6737-4857-A866-876924827228}" type="sibTrans" cxnId="{11F12A9E-31A2-4B3A-9141-9A7E5865609C}">
      <dgm:prSet/>
      <dgm:spPr/>
      <dgm:t>
        <a:bodyPr/>
        <a:lstStyle/>
        <a:p>
          <a:endParaRPr lang="zh-CN" altLang="en-US"/>
        </a:p>
      </dgm:t>
    </dgm:pt>
    <dgm:pt modelId="{0EB3F894-C6DF-4BF4-9BE7-B0BF07F77009}" type="pres">
      <dgm:prSet presAssocID="{340B0CE4-0F3C-4F9C-89B0-5300A0B134F5}" presName="theList" presStyleCnt="0">
        <dgm:presLayoutVars>
          <dgm:dir/>
          <dgm:animLvl val="lvl"/>
          <dgm:resizeHandles val="exact"/>
        </dgm:presLayoutVars>
      </dgm:prSet>
      <dgm:spPr/>
      <dgm:t>
        <a:bodyPr/>
        <a:lstStyle/>
        <a:p>
          <a:endParaRPr lang="zh-CN" altLang="en-US"/>
        </a:p>
      </dgm:t>
    </dgm:pt>
    <dgm:pt modelId="{D1B25A12-02C2-4528-A55F-93816BCFC423}" type="pres">
      <dgm:prSet presAssocID="{ACB45375-DC38-49CB-ABD6-0113032A864B}" presName="compNode" presStyleCnt="0"/>
      <dgm:spPr/>
    </dgm:pt>
    <dgm:pt modelId="{5E4B9C8A-E491-48E8-8246-FE2D7B72DFEF}" type="pres">
      <dgm:prSet presAssocID="{ACB45375-DC38-49CB-ABD6-0113032A864B}" presName="aNode" presStyleLbl="bgShp" presStyleIdx="0" presStyleCnt="3"/>
      <dgm:spPr/>
      <dgm:t>
        <a:bodyPr/>
        <a:lstStyle/>
        <a:p>
          <a:endParaRPr lang="zh-CN" altLang="en-US"/>
        </a:p>
      </dgm:t>
    </dgm:pt>
    <dgm:pt modelId="{DFE142E9-CC18-4648-8B8D-955459FDBE02}" type="pres">
      <dgm:prSet presAssocID="{ACB45375-DC38-49CB-ABD6-0113032A864B}" presName="textNode" presStyleLbl="bgShp" presStyleIdx="0" presStyleCnt="3"/>
      <dgm:spPr/>
      <dgm:t>
        <a:bodyPr/>
        <a:lstStyle/>
        <a:p>
          <a:endParaRPr lang="zh-CN" altLang="en-US"/>
        </a:p>
      </dgm:t>
    </dgm:pt>
    <dgm:pt modelId="{5D83B211-0633-4992-9B2A-069D01AF07B4}" type="pres">
      <dgm:prSet presAssocID="{ACB45375-DC38-49CB-ABD6-0113032A864B}" presName="compChildNode" presStyleCnt="0"/>
      <dgm:spPr/>
    </dgm:pt>
    <dgm:pt modelId="{49E61F1D-F10A-47C1-AA22-70FC08E2CD59}" type="pres">
      <dgm:prSet presAssocID="{ACB45375-DC38-49CB-ABD6-0113032A864B}" presName="theInnerList" presStyleCnt="0"/>
      <dgm:spPr/>
    </dgm:pt>
    <dgm:pt modelId="{20381564-AC98-4181-931E-2366E42D06BD}" type="pres">
      <dgm:prSet presAssocID="{1CDF2FA1-897D-4571-8208-A0FB1F20951A}" presName="childNode" presStyleLbl="node1" presStyleIdx="0" presStyleCnt="11">
        <dgm:presLayoutVars>
          <dgm:bulletEnabled val="1"/>
        </dgm:presLayoutVars>
      </dgm:prSet>
      <dgm:spPr/>
      <dgm:t>
        <a:bodyPr/>
        <a:lstStyle/>
        <a:p>
          <a:endParaRPr lang="zh-CN" altLang="en-US"/>
        </a:p>
      </dgm:t>
    </dgm:pt>
    <dgm:pt modelId="{77A3C4A2-1916-4548-862A-36F3609AE871}" type="pres">
      <dgm:prSet presAssocID="{1CDF2FA1-897D-4571-8208-A0FB1F20951A}" presName="aSpace2" presStyleCnt="0"/>
      <dgm:spPr/>
    </dgm:pt>
    <dgm:pt modelId="{8314D3DF-D605-48AD-9E96-0880666E0627}" type="pres">
      <dgm:prSet presAssocID="{4B3B11D4-6135-4AD8-A12D-D5898BED7124}" presName="childNode" presStyleLbl="node1" presStyleIdx="1" presStyleCnt="11">
        <dgm:presLayoutVars>
          <dgm:bulletEnabled val="1"/>
        </dgm:presLayoutVars>
      </dgm:prSet>
      <dgm:spPr/>
      <dgm:t>
        <a:bodyPr/>
        <a:lstStyle/>
        <a:p>
          <a:endParaRPr lang="zh-CN" altLang="en-US"/>
        </a:p>
      </dgm:t>
    </dgm:pt>
    <dgm:pt modelId="{D9110964-D67B-4DAD-8AFE-3BFC4D96DAB8}" type="pres">
      <dgm:prSet presAssocID="{4B3B11D4-6135-4AD8-A12D-D5898BED7124}" presName="aSpace2" presStyleCnt="0"/>
      <dgm:spPr/>
    </dgm:pt>
    <dgm:pt modelId="{4AFA71EC-2FE6-444F-8C81-523548FCABFC}" type="pres">
      <dgm:prSet presAssocID="{5B623B55-E9BB-4C45-9C10-8F0D15257D05}" presName="childNode" presStyleLbl="node1" presStyleIdx="2" presStyleCnt="11">
        <dgm:presLayoutVars>
          <dgm:bulletEnabled val="1"/>
        </dgm:presLayoutVars>
      </dgm:prSet>
      <dgm:spPr/>
      <dgm:t>
        <a:bodyPr/>
        <a:lstStyle/>
        <a:p>
          <a:endParaRPr lang="zh-CN" altLang="en-US"/>
        </a:p>
      </dgm:t>
    </dgm:pt>
    <dgm:pt modelId="{4844EF11-084B-4197-89A8-C8F33B98B5CE}" type="pres">
      <dgm:prSet presAssocID="{ACB45375-DC38-49CB-ABD6-0113032A864B}" presName="aSpace" presStyleCnt="0"/>
      <dgm:spPr/>
    </dgm:pt>
    <dgm:pt modelId="{64CC0654-6FB4-4D53-9502-D9723BCB48C0}" type="pres">
      <dgm:prSet presAssocID="{F73C843D-4EB5-49C7-B32C-B04A778EA280}" presName="compNode" presStyleCnt="0"/>
      <dgm:spPr/>
    </dgm:pt>
    <dgm:pt modelId="{A0F10D92-34DA-43E4-9991-A4ED085895E9}" type="pres">
      <dgm:prSet presAssocID="{F73C843D-4EB5-49C7-B32C-B04A778EA280}" presName="aNode" presStyleLbl="bgShp" presStyleIdx="1" presStyleCnt="3"/>
      <dgm:spPr/>
      <dgm:t>
        <a:bodyPr/>
        <a:lstStyle/>
        <a:p>
          <a:endParaRPr lang="zh-CN" altLang="en-US"/>
        </a:p>
      </dgm:t>
    </dgm:pt>
    <dgm:pt modelId="{24660DF3-DEC8-4D96-8C51-A43ACD271A6E}" type="pres">
      <dgm:prSet presAssocID="{F73C843D-4EB5-49C7-B32C-B04A778EA280}" presName="textNode" presStyleLbl="bgShp" presStyleIdx="1" presStyleCnt="3"/>
      <dgm:spPr/>
      <dgm:t>
        <a:bodyPr/>
        <a:lstStyle/>
        <a:p>
          <a:endParaRPr lang="zh-CN" altLang="en-US"/>
        </a:p>
      </dgm:t>
    </dgm:pt>
    <dgm:pt modelId="{FFF36587-BD4C-4F8F-8BED-F6E6D0915AD7}" type="pres">
      <dgm:prSet presAssocID="{F73C843D-4EB5-49C7-B32C-B04A778EA280}" presName="compChildNode" presStyleCnt="0"/>
      <dgm:spPr/>
    </dgm:pt>
    <dgm:pt modelId="{CBE51AD5-68FA-4A26-BF89-E3C9FF993EBA}" type="pres">
      <dgm:prSet presAssocID="{F73C843D-4EB5-49C7-B32C-B04A778EA280}" presName="theInnerList" presStyleCnt="0"/>
      <dgm:spPr/>
    </dgm:pt>
    <dgm:pt modelId="{0D17FFEE-1E72-4D1D-A76A-D8C190D0F90A}" type="pres">
      <dgm:prSet presAssocID="{6099C38A-4E29-4D1E-8234-077FCD7182FE}" presName="childNode" presStyleLbl="node1" presStyleIdx="3" presStyleCnt="11">
        <dgm:presLayoutVars>
          <dgm:bulletEnabled val="1"/>
        </dgm:presLayoutVars>
      </dgm:prSet>
      <dgm:spPr/>
      <dgm:t>
        <a:bodyPr/>
        <a:lstStyle/>
        <a:p>
          <a:endParaRPr lang="zh-CN" altLang="en-US"/>
        </a:p>
      </dgm:t>
    </dgm:pt>
    <dgm:pt modelId="{A185F6F5-B64B-46B4-A3F8-0AF9D31F4077}" type="pres">
      <dgm:prSet presAssocID="{6099C38A-4E29-4D1E-8234-077FCD7182FE}" presName="aSpace2" presStyleCnt="0"/>
      <dgm:spPr/>
    </dgm:pt>
    <dgm:pt modelId="{2297EB86-9956-425A-9732-66E0E7412F42}" type="pres">
      <dgm:prSet presAssocID="{87A54FF2-6182-4C00-9A06-6250BEEFA339}" presName="childNode" presStyleLbl="node1" presStyleIdx="4" presStyleCnt="11">
        <dgm:presLayoutVars>
          <dgm:bulletEnabled val="1"/>
        </dgm:presLayoutVars>
      </dgm:prSet>
      <dgm:spPr/>
      <dgm:t>
        <a:bodyPr/>
        <a:lstStyle/>
        <a:p>
          <a:endParaRPr lang="zh-CN" altLang="en-US"/>
        </a:p>
      </dgm:t>
    </dgm:pt>
    <dgm:pt modelId="{76FBE55F-B141-4C11-960D-C46205DBC0AE}" type="pres">
      <dgm:prSet presAssocID="{87A54FF2-6182-4C00-9A06-6250BEEFA339}" presName="aSpace2" presStyleCnt="0"/>
      <dgm:spPr/>
    </dgm:pt>
    <dgm:pt modelId="{FEE00832-8B5D-43E3-ADD4-EA76E37E1748}" type="pres">
      <dgm:prSet presAssocID="{C8164EC9-46FF-4B07-9A51-DD11B202AA10}" presName="childNode" presStyleLbl="node1" presStyleIdx="5" presStyleCnt="11">
        <dgm:presLayoutVars>
          <dgm:bulletEnabled val="1"/>
        </dgm:presLayoutVars>
      </dgm:prSet>
      <dgm:spPr/>
      <dgm:t>
        <a:bodyPr/>
        <a:lstStyle/>
        <a:p>
          <a:endParaRPr lang="zh-CN" altLang="en-US"/>
        </a:p>
      </dgm:t>
    </dgm:pt>
    <dgm:pt modelId="{7B03A9B9-C0CD-4F57-92F7-A3BAF1B04063}" type="pres">
      <dgm:prSet presAssocID="{C8164EC9-46FF-4B07-9A51-DD11B202AA10}" presName="aSpace2" presStyleCnt="0"/>
      <dgm:spPr/>
    </dgm:pt>
    <dgm:pt modelId="{3EA82FDD-E156-4E1F-B727-493C0A4A5724}" type="pres">
      <dgm:prSet presAssocID="{5E3F1395-44E3-47F3-8680-9983A08475AF}" presName="childNode" presStyleLbl="node1" presStyleIdx="6" presStyleCnt="11">
        <dgm:presLayoutVars>
          <dgm:bulletEnabled val="1"/>
        </dgm:presLayoutVars>
      </dgm:prSet>
      <dgm:spPr/>
      <dgm:t>
        <a:bodyPr/>
        <a:lstStyle/>
        <a:p>
          <a:endParaRPr lang="zh-CN" altLang="en-US"/>
        </a:p>
      </dgm:t>
    </dgm:pt>
    <dgm:pt modelId="{1809BEBE-CD91-4BE9-8EA0-DAA246809B28}" type="pres">
      <dgm:prSet presAssocID="{5E3F1395-44E3-47F3-8680-9983A08475AF}" presName="aSpace2" presStyleCnt="0"/>
      <dgm:spPr/>
    </dgm:pt>
    <dgm:pt modelId="{8E78B107-BE83-415C-9B10-1F9B3A70C88F}" type="pres">
      <dgm:prSet presAssocID="{6925D967-FD8B-4BD7-B0E5-4EE080D8D1AE}" presName="childNode" presStyleLbl="node1" presStyleIdx="7" presStyleCnt="11">
        <dgm:presLayoutVars>
          <dgm:bulletEnabled val="1"/>
        </dgm:presLayoutVars>
      </dgm:prSet>
      <dgm:spPr/>
      <dgm:t>
        <a:bodyPr/>
        <a:lstStyle/>
        <a:p>
          <a:endParaRPr lang="zh-CN" altLang="en-US"/>
        </a:p>
      </dgm:t>
    </dgm:pt>
    <dgm:pt modelId="{7EEF27B6-94EB-4133-B05F-E1548D017FF5}" type="pres">
      <dgm:prSet presAssocID="{F73C843D-4EB5-49C7-B32C-B04A778EA280}" presName="aSpace" presStyleCnt="0"/>
      <dgm:spPr/>
    </dgm:pt>
    <dgm:pt modelId="{EEFDE132-06A3-4D86-BCCA-1943693A893F}" type="pres">
      <dgm:prSet presAssocID="{45A1E77C-BD8E-47FE-94BD-09AEB4039375}" presName="compNode" presStyleCnt="0"/>
      <dgm:spPr/>
    </dgm:pt>
    <dgm:pt modelId="{49E26080-CF1A-44ED-B613-E977E0E86713}" type="pres">
      <dgm:prSet presAssocID="{45A1E77C-BD8E-47FE-94BD-09AEB4039375}" presName="aNode" presStyleLbl="bgShp" presStyleIdx="2" presStyleCnt="3"/>
      <dgm:spPr/>
      <dgm:t>
        <a:bodyPr/>
        <a:lstStyle/>
        <a:p>
          <a:endParaRPr lang="zh-CN" altLang="en-US"/>
        </a:p>
      </dgm:t>
    </dgm:pt>
    <dgm:pt modelId="{F730F924-03F0-45E9-B982-DBDCF89D685E}" type="pres">
      <dgm:prSet presAssocID="{45A1E77C-BD8E-47FE-94BD-09AEB4039375}" presName="textNode" presStyleLbl="bgShp" presStyleIdx="2" presStyleCnt="3"/>
      <dgm:spPr/>
      <dgm:t>
        <a:bodyPr/>
        <a:lstStyle/>
        <a:p>
          <a:endParaRPr lang="zh-CN" altLang="en-US"/>
        </a:p>
      </dgm:t>
    </dgm:pt>
    <dgm:pt modelId="{6CF20AD1-96B3-46A4-B8E8-84FE956A5CAD}" type="pres">
      <dgm:prSet presAssocID="{45A1E77C-BD8E-47FE-94BD-09AEB4039375}" presName="compChildNode" presStyleCnt="0"/>
      <dgm:spPr/>
    </dgm:pt>
    <dgm:pt modelId="{D898525E-0091-4CB8-B734-38B18B4DDC67}" type="pres">
      <dgm:prSet presAssocID="{45A1E77C-BD8E-47FE-94BD-09AEB4039375}" presName="theInnerList" presStyleCnt="0"/>
      <dgm:spPr/>
    </dgm:pt>
    <dgm:pt modelId="{8CE8495D-38E1-4645-84CF-6D5F811FF6E8}" type="pres">
      <dgm:prSet presAssocID="{67DD672A-6B9A-4699-B0E2-355426131392}" presName="childNode" presStyleLbl="node1" presStyleIdx="8" presStyleCnt="11">
        <dgm:presLayoutVars>
          <dgm:bulletEnabled val="1"/>
        </dgm:presLayoutVars>
      </dgm:prSet>
      <dgm:spPr/>
      <dgm:t>
        <a:bodyPr/>
        <a:lstStyle/>
        <a:p>
          <a:endParaRPr lang="zh-CN" altLang="en-US"/>
        </a:p>
      </dgm:t>
    </dgm:pt>
    <dgm:pt modelId="{FDC48240-20BF-4BF3-B064-6C64B766731F}" type="pres">
      <dgm:prSet presAssocID="{67DD672A-6B9A-4699-B0E2-355426131392}" presName="aSpace2" presStyleCnt="0"/>
      <dgm:spPr/>
    </dgm:pt>
    <dgm:pt modelId="{7736864A-565E-424F-A8CC-ED272EF1B7D3}" type="pres">
      <dgm:prSet presAssocID="{02F7513F-EB78-4421-B3AF-701366E0D7FA}" presName="childNode" presStyleLbl="node1" presStyleIdx="9" presStyleCnt="11">
        <dgm:presLayoutVars>
          <dgm:bulletEnabled val="1"/>
        </dgm:presLayoutVars>
      </dgm:prSet>
      <dgm:spPr/>
      <dgm:t>
        <a:bodyPr/>
        <a:lstStyle/>
        <a:p>
          <a:endParaRPr lang="zh-CN" altLang="en-US"/>
        </a:p>
      </dgm:t>
    </dgm:pt>
    <dgm:pt modelId="{CF8E0465-954C-44C4-8976-814847D1E2CE}" type="pres">
      <dgm:prSet presAssocID="{02F7513F-EB78-4421-B3AF-701366E0D7FA}" presName="aSpace2" presStyleCnt="0"/>
      <dgm:spPr/>
    </dgm:pt>
    <dgm:pt modelId="{0A7F58CD-F460-4D6A-A9C2-28496E1AC348}" type="pres">
      <dgm:prSet presAssocID="{89A29C15-3CF4-4019-BFD1-330274FCD522}" presName="childNode" presStyleLbl="node1" presStyleIdx="10" presStyleCnt="11">
        <dgm:presLayoutVars>
          <dgm:bulletEnabled val="1"/>
        </dgm:presLayoutVars>
      </dgm:prSet>
      <dgm:spPr/>
      <dgm:t>
        <a:bodyPr/>
        <a:lstStyle/>
        <a:p>
          <a:endParaRPr lang="zh-CN" altLang="en-US"/>
        </a:p>
      </dgm:t>
    </dgm:pt>
  </dgm:ptLst>
  <dgm:cxnLst>
    <dgm:cxn modelId="{988BD160-BB6D-4F98-95E9-58226D71E33C}" type="presOf" srcId="{89A29C15-3CF4-4019-BFD1-330274FCD522}" destId="{0A7F58CD-F460-4D6A-A9C2-28496E1AC348}" srcOrd="0" destOrd="0" presId="urn:microsoft.com/office/officeart/2005/8/layout/lProcess2"/>
    <dgm:cxn modelId="{66AA743F-E401-4571-B7D2-0AB02793A64F}" type="presOf" srcId="{6099C38A-4E29-4D1E-8234-077FCD7182FE}" destId="{0D17FFEE-1E72-4D1D-A76A-D8C190D0F90A}" srcOrd="0" destOrd="0" presId="urn:microsoft.com/office/officeart/2005/8/layout/lProcess2"/>
    <dgm:cxn modelId="{364B9CB9-69FD-476E-80A3-77CF2142F47C}" srcId="{45A1E77C-BD8E-47FE-94BD-09AEB4039375}" destId="{02F7513F-EB78-4421-B3AF-701366E0D7FA}" srcOrd="1" destOrd="0" parTransId="{434A57C7-C717-454A-A9E5-B49F2EB79629}" sibTransId="{C172B399-0773-4CC0-B354-9865896B67DB}"/>
    <dgm:cxn modelId="{4DBD2C60-0B63-499C-B37D-2D9B0ABBE519}" type="presOf" srcId="{ACB45375-DC38-49CB-ABD6-0113032A864B}" destId="{5E4B9C8A-E491-48E8-8246-FE2D7B72DFEF}" srcOrd="0" destOrd="0" presId="urn:microsoft.com/office/officeart/2005/8/layout/lProcess2"/>
    <dgm:cxn modelId="{9730B42F-EAC7-4CF3-8C7B-6A3B64DE4FD4}" srcId="{ACB45375-DC38-49CB-ABD6-0113032A864B}" destId="{1CDF2FA1-897D-4571-8208-A0FB1F20951A}" srcOrd="0" destOrd="0" parTransId="{C9FFB862-73FC-46AA-AE9E-32ED7F783E3C}" sibTransId="{0D964D30-018C-4FB3-B183-158D30E7EA17}"/>
    <dgm:cxn modelId="{80636080-A0E1-46B0-8DA2-BB4B9CD02980}" type="presOf" srcId="{4B3B11D4-6135-4AD8-A12D-D5898BED7124}" destId="{8314D3DF-D605-48AD-9E96-0880666E0627}" srcOrd="0" destOrd="0" presId="urn:microsoft.com/office/officeart/2005/8/layout/lProcess2"/>
    <dgm:cxn modelId="{8B37821E-7215-4193-9C51-E2F5E36CF3B8}" type="presOf" srcId="{340B0CE4-0F3C-4F9C-89B0-5300A0B134F5}" destId="{0EB3F894-C6DF-4BF4-9BE7-B0BF07F77009}" srcOrd="0" destOrd="0" presId="urn:microsoft.com/office/officeart/2005/8/layout/lProcess2"/>
    <dgm:cxn modelId="{DBCFD37C-D72A-45BB-B340-E04F314270CE}" srcId="{340B0CE4-0F3C-4F9C-89B0-5300A0B134F5}" destId="{45A1E77C-BD8E-47FE-94BD-09AEB4039375}" srcOrd="2" destOrd="0" parTransId="{AFC7D0C4-FA8D-4128-9995-DE8839CAA244}" sibTransId="{27FC0DC8-88C5-4570-800F-D2C35C02C56C}"/>
    <dgm:cxn modelId="{54FBCB30-B154-4CC0-9CFF-915F40CBAD89}" type="presOf" srcId="{67DD672A-6B9A-4699-B0E2-355426131392}" destId="{8CE8495D-38E1-4645-84CF-6D5F811FF6E8}" srcOrd="0" destOrd="0" presId="urn:microsoft.com/office/officeart/2005/8/layout/lProcess2"/>
    <dgm:cxn modelId="{AE3C5E15-87AC-4818-84DA-2D4A20BC3430}" type="presOf" srcId="{02F7513F-EB78-4421-B3AF-701366E0D7FA}" destId="{7736864A-565E-424F-A8CC-ED272EF1B7D3}" srcOrd="0" destOrd="0" presId="urn:microsoft.com/office/officeart/2005/8/layout/lProcess2"/>
    <dgm:cxn modelId="{FA47CEB0-596C-4C59-A0A5-AA1B06AAB1B5}" type="presOf" srcId="{1CDF2FA1-897D-4571-8208-A0FB1F20951A}" destId="{20381564-AC98-4181-931E-2366E42D06BD}" srcOrd="0" destOrd="0" presId="urn:microsoft.com/office/officeart/2005/8/layout/lProcess2"/>
    <dgm:cxn modelId="{B0CDD5D3-3BA9-463B-9A0F-891A8C157169}" type="presOf" srcId="{F73C843D-4EB5-49C7-B32C-B04A778EA280}" destId="{24660DF3-DEC8-4D96-8C51-A43ACD271A6E}" srcOrd="1" destOrd="0" presId="urn:microsoft.com/office/officeart/2005/8/layout/lProcess2"/>
    <dgm:cxn modelId="{45B7E125-3C99-4FBF-B41D-09C0B11690EA}" type="presOf" srcId="{ACB45375-DC38-49CB-ABD6-0113032A864B}" destId="{DFE142E9-CC18-4648-8B8D-955459FDBE02}" srcOrd="1" destOrd="0" presId="urn:microsoft.com/office/officeart/2005/8/layout/lProcess2"/>
    <dgm:cxn modelId="{DE8EC9C6-AA81-4312-A5D9-EF3EF4FEC4E7}" srcId="{F73C843D-4EB5-49C7-B32C-B04A778EA280}" destId="{C8164EC9-46FF-4B07-9A51-DD11B202AA10}" srcOrd="2" destOrd="0" parTransId="{B59F3A86-A0F7-491D-803B-48FEDE461F67}" sibTransId="{6E4E1111-3FE3-40C5-BF23-5646DE14A8FE}"/>
    <dgm:cxn modelId="{9C6FF01C-7B17-4019-9176-43B5283CBAA9}" type="presOf" srcId="{45A1E77C-BD8E-47FE-94BD-09AEB4039375}" destId="{49E26080-CF1A-44ED-B613-E977E0E86713}" srcOrd="0" destOrd="0" presId="urn:microsoft.com/office/officeart/2005/8/layout/lProcess2"/>
    <dgm:cxn modelId="{F033D0D6-0445-419A-9830-9B9BB86DA36E}" srcId="{45A1E77C-BD8E-47FE-94BD-09AEB4039375}" destId="{67DD672A-6B9A-4699-B0E2-355426131392}" srcOrd="0" destOrd="0" parTransId="{01B78C45-229A-4C22-8F5F-B2513B7C8D85}" sibTransId="{83C414D0-05A9-438B-9731-322157EA965B}"/>
    <dgm:cxn modelId="{89116F09-8453-4D2D-B6F8-ED0C6604DABE}" type="presOf" srcId="{F73C843D-4EB5-49C7-B32C-B04A778EA280}" destId="{A0F10D92-34DA-43E4-9991-A4ED085895E9}" srcOrd="0" destOrd="0" presId="urn:microsoft.com/office/officeart/2005/8/layout/lProcess2"/>
    <dgm:cxn modelId="{D49B7D66-5C1A-44D8-9B2D-C7C58AF33336}" srcId="{ACB45375-DC38-49CB-ABD6-0113032A864B}" destId="{4B3B11D4-6135-4AD8-A12D-D5898BED7124}" srcOrd="1" destOrd="0" parTransId="{77E344B9-ADA5-4D5A-BF94-1BBFACB5828C}" sibTransId="{286F5A67-9E2B-4A9E-A55D-A63E07530E57}"/>
    <dgm:cxn modelId="{8BB6502B-B2EA-4D1D-9751-B540F5C5E88C}" type="presOf" srcId="{87A54FF2-6182-4C00-9A06-6250BEEFA339}" destId="{2297EB86-9956-425A-9732-66E0E7412F42}" srcOrd="0" destOrd="0" presId="urn:microsoft.com/office/officeart/2005/8/layout/lProcess2"/>
    <dgm:cxn modelId="{91A0ECB3-A981-471A-B5F2-C1BF7D038924}" srcId="{F73C843D-4EB5-49C7-B32C-B04A778EA280}" destId="{6099C38A-4E29-4D1E-8234-077FCD7182FE}" srcOrd="0" destOrd="0" parTransId="{9F4174EE-A992-41A8-9DF0-7679EBFD5730}" sibTransId="{0518A358-A488-40C6-AE65-F3397714E9F5}"/>
    <dgm:cxn modelId="{CF3FB85D-AA65-480C-BEED-6BD9E06DC875}" srcId="{F73C843D-4EB5-49C7-B32C-B04A778EA280}" destId="{5E3F1395-44E3-47F3-8680-9983A08475AF}" srcOrd="3" destOrd="0" parTransId="{4584357C-501A-4A60-A0DE-BA9E6A971EA2}" sibTransId="{30A56109-C785-4767-8907-D4F81CC1DE94}"/>
    <dgm:cxn modelId="{1F023D32-67AD-40B0-A991-D78EC6945286}" type="presOf" srcId="{C8164EC9-46FF-4B07-9A51-DD11B202AA10}" destId="{FEE00832-8B5D-43E3-ADD4-EA76E37E1748}" srcOrd="0" destOrd="0" presId="urn:microsoft.com/office/officeart/2005/8/layout/lProcess2"/>
    <dgm:cxn modelId="{CEBC7D65-D75C-4B3F-9366-45DA06306E82}" type="presOf" srcId="{45A1E77C-BD8E-47FE-94BD-09AEB4039375}" destId="{F730F924-03F0-45E9-B982-DBDCF89D685E}" srcOrd="1" destOrd="0" presId="urn:microsoft.com/office/officeart/2005/8/layout/lProcess2"/>
    <dgm:cxn modelId="{122498C2-0138-4827-BB5A-804FB0B82395}" srcId="{340B0CE4-0F3C-4F9C-89B0-5300A0B134F5}" destId="{F73C843D-4EB5-49C7-B32C-B04A778EA280}" srcOrd="1" destOrd="0" parTransId="{E43FA204-CDBC-401C-B8AE-0B0251F12310}" sibTransId="{C5035127-58EB-4116-89AA-4AEE0617AD5B}"/>
    <dgm:cxn modelId="{F6F5596E-C443-4B6D-B43B-E3A6070EE0FB}" srcId="{ACB45375-DC38-49CB-ABD6-0113032A864B}" destId="{5B623B55-E9BB-4C45-9C10-8F0D15257D05}" srcOrd="2" destOrd="0" parTransId="{6CB15250-0A3A-4EFA-800C-FDDB00EE1881}" sibTransId="{1578B2A5-A13A-492C-8F3A-15380D8EE25E}"/>
    <dgm:cxn modelId="{B3EB9A8C-F2D3-49DB-8615-6E86BA7C9F1D}" type="presOf" srcId="{5B623B55-E9BB-4C45-9C10-8F0D15257D05}" destId="{4AFA71EC-2FE6-444F-8C81-523548FCABFC}" srcOrd="0" destOrd="0" presId="urn:microsoft.com/office/officeart/2005/8/layout/lProcess2"/>
    <dgm:cxn modelId="{58AB86C2-C7F8-45F2-8066-27FDB2464FE6}" srcId="{F73C843D-4EB5-49C7-B32C-B04A778EA280}" destId="{6925D967-FD8B-4BD7-B0E5-4EE080D8D1AE}" srcOrd="4" destOrd="0" parTransId="{A58AB486-94CC-4E22-8F0C-A17821821F23}" sibTransId="{49F80884-7EF2-4232-A6E8-D513FDF11A8D}"/>
    <dgm:cxn modelId="{60EEEDFF-A3DF-4730-86BA-82E0FDBCB155}" type="presOf" srcId="{6925D967-FD8B-4BD7-B0E5-4EE080D8D1AE}" destId="{8E78B107-BE83-415C-9B10-1F9B3A70C88F}" srcOrd="0" destOrd="0" presId="urn:microsoft.com/office/officeart/2005/8/layout/lProcess2"/>
    <dgm:cxn modelId="{A85AD485-96DD-4F8C-A79A-AAEA180960A5}" type="presOf" srcId="{5E3F1395-44E3-47F3-8680-9983A08475AF}" destId="{3EA82FDD-E156-4E1F-B727-493C0A4A5724}" srcOrd="0" destOrd="0" presId="urn:microsoft.com/office/officeart/2005/8/layout/lProcess2"/>
    <dgm:cxn modelId="{756A7D55-34E4-4EE5-A653-283423467F73}" srcId="{F73C843D-4EB5-49C7-B32C-B04A778EA280}" destId="{87A54FF2-6182-4C00-9A06-6250BEEFA339}" srcOrd="1" destOrd="0" parTransId="{C3395353-791B-48A0-905E-DE9A23ADFCC9}" sibTransId="{AEB5AB2C-08B5-417B-A908-97F8B4FE2DCC}"/>
    <dgm:cxn modelId="{11F12A9E-31A2-4B3A-9141-9A7E5865609C}" srcId="{45A1E77C-BD8E-47FE-94BD-09AEB4039375}" destId="{89A29C15-3CF4-4019-BFD1-330274FCD522}" srcOrd="2" destOrd="0" parTransId="{69BAEA0D-AFEF-4FEC-9E85-0EE6EF2370F1}" sibTransId="{C27CACCD-6737-4857-A866-876924827228}"/>
    <dgm:cxn modelId="{C8180B93-8AE2-4A46-87E8-B915CB6970F3}" srcId="{340B0CE4-0F3C-4F9C-89B0-5300A0B134F5}" destId="{ACB45375-DC38-49CB-ABD6-0113032A864B}" srcOrd="0" destOrd="0" parTransId="{915668BA-9F3E-4D3B-BD5F-4728D5CA0270}" sibTransId="{C76A3550-1B80-4320-A85B-CB87E49A803B}"/>
    <dgm:cxn modelId="{BDB457BA-2B9F-4A92-A5C4-E048DBD40AC6}" type="presParOf" srcId="{0EB3F894-C6DF-4BF4-9BE7-B0BF07F77009}" destId="{D1B25A12-02C2-4528-A55F-93816BCFC423}" srcOrd="0" destOrd="0" presId="urn:microsoft.com/office/officeart/2005/8/layout/lProcess2"/>
    <dgm:cxn modelId="{3F09C909-CFA5-4FFD-83C4-C0E57214272D}" type="presParOf" srcId="{D1B25A12-02C2-4528-A55F-93816BCFC423}" destId="{5E4B9C8A-E491-48E8-8246-FE2D7B72DFEF}" srcOrd="0" destOrd="0" presId="urn:microsoft.com/office/officeart/2005/8/layout/lProcess2"/>
    <dgm:cxn modelId="{801BF59A-55AC-4559-A11C-856C1CDB074C}" type="presParOf" srcId="{D1B25A12-02C2-4528-A55F-93816BCFC423}" destId="{DFE142E9-CC18-4648-8B8D-955459FDBE02}" srcOrd="1" destOrd="0" presId="urn:microsoft.com/office/officeart/2005/8/layout/lProcess2"/>
    <dgm:cxn modelId="{592CECE7-799A-4A40-8594-71C767292A84}" type="presParOf" srcId="{D1B25A12-02C2-4528-A55F-93816BCFC423}" destId="{5D83B211-0633-4992-9B2A-069D01AF07B4}" srcOrd="2" destOrd="0" presId="urn:microsoft.com/office/officeart/2005/8/layout/lProcess2"/>
    <dgm:cxn modelId="{BC25E7A5-67F9-4126-AAA8-0EF950E247D2}" type="presParOf" srcId="{5D83B211-0633-4992-9B2A-069D01AF07B4}" destId="{49E61F1D-F10A-47C1-AA22-70FC08E2CD59}" srcOrd="0" destOrd="0" presId="urn:microsoft.com/office/officeart/2005/8/layout/lProcess2"/>
    <dgm:cxn modelId="{9F973C3A-2E00-4595-8849-825E6EC9A108}" type="presParOf" srcId="{49E61F1D-F10A-47C1-AA22-70FC08E2CD59}" destId="{20381564-AC98-4181-931E-2366E42D06BD}" srcOrd="0" destOrd="0" presId="urn:microsoft.com/office/officeart/2005/8/layout/lProcess2"/>
    <dgm:cxn modelId="{D07D7F59-F832-4428-96AC-30E2A2082B5D}" type="presParOf" srcId="{49E61F1D-F10A-47C1-AA22-70FC08E2CD59}" destId="{77A3C4A2-1916-4548-862A-36F3609AE871}" srcOrd="1" destOrd="0" presId="urn:microsoft.com/office/officeart/2005/8/layout/lProcess2"/>
    <dgm:cxn modelId="{1B61EA85-080F-4118-A8F7-4363AF3D774B}" type="presParOf" srcId="{49E61F1D-F10A-47C1-AA22-70FC08E2CD59}" destId="{8314D3DF-D605-48AD-9E96-0880666E0627}" srcOrd="2" destOrd="0" presId="urn:microsoft.com/office/officeart/2005/8/layout/lProcess2"/>
    <dgm:cxn modelId="{43E4957F-6962-411B-BCA0-59F021CEA8D3}" type="presParOf" srcId="{49E61F1D-F10A-47C1-AA22-70FC08E2CD59}" destId="{D9110964-D67B-4DAD-8AFE-3BFC4D96DAB8}" srcOrd="3" destOrd="0" presId="urn:microsoft.com/office/officeart/2005/8/layout/lProcess2"/>
    <dgm:cxn modelId="{B7B80FC8-49E9-4B5D-B3FF-EAEE27C29BC1}" type="presParOf" srcId="{49E61F1D-F10A-47C1-AA22-70FC08E2CD59}" destId="{4AFA71EC-2FE6-444F-8C81-523548FCABFC}" srcOrd="4" destOrd="0" presId="urn:microsoft.com/office/officeart/2005/8/layout/lProcess2"/>
    <dgm:cxn modelId="{9209C855-E653-454B-8107-C75015CA7B7F}" type="presParOf" srcId="{0EB3F894-C6DF-4BF4-9BE7-B0BF07F77009}" destId="{4844EF11-084B-4197-89A8-C8F33B98B5CE}" srcOrd="1" destOrd="0" presId="urn:microsoft.com/office/officeart/2005/8/layout/lProcess2"/>
    <dgm:cxn modelId="{B40A5E3F-1FC7-4207-8ED7-880ABDDCB013}" type="presParOf" srcId="{0EB3F894-C6DF-4BF4-9BE7-B0BF07F77009}" destId="{64CC0654-6FB4-4D53-9502-D9723BCB48C0}" srcOrd="2" destOrd="0" presId="urn:microsoft.com/office/officeart/2005/8/layout/lProcess2"/>
    <dgm:cxn modelId="{2B3C9CF6-3ACB-44C9-91AD-4DB34C900E42}" type="presParOf" srcId="{64CC0654-6FB4-4D53-9502-D9723BCB48C0}" destId="{A0F10D92-34DA-43E4-9991-A4ED085895E9}" srcOrd="0" destOrd="0" presId="urn:microsoft.com/office/officeart/2005/8/layout/lProcess2"/>
    <dgm:cxn modelId="{01C42381-5272-4B22-812A-3810ED3EFA64}" type="presParOf" srcId="{64CC0654-6FB4-4D53-9502-D9723BCB48C0}" destId="{24660DF3-DEC8-4D96-8C51-A43ACD271A6E}" srcOrd="1" destOrd="0" presId="urn:microsoft.com/office/officeart/2005/8/layout/lProcess2"/>
    <dgm:cxn modelId="{F4DD2CCD-86D2-485B-91E8-F4033B615657}" type="presParOf" srcId="{64CC0654-6FB4-4D53-9502-D9723BCB48C0}" destId="{FFF36587-BD4C-4F8F-8BED-F6E6D0915AD7}" srcOrd="2" destOrd="0" presId="urn:microsoft.com/office/officeart/2005/8/layout/lProcess2"/>
    <dgm:cxn modelId="{03548A3F-3D8D-4BEC-929D-625DEF074765}" type="presParOf" srcId="{FFF36587-BD4C-4F8F-8BED-F6E6D0915AD7}" destId="{CBE51AD5-68FA-4A26-BF89-E3C9FF993EBA}" srcOrd="0" destOrd="0" presId="urn:microsoft.com/office/officeart/2005/8/layout/lProcess2"/>
    <dgm:cxn modelId="{CC427F4C-D106-4507-A523-80F42BF7C7F4}" type="presParOf" srcId="{CBE51AD5-68FA-4A26-BF89-E3C9FF993EBA}" destId="{0D17FFEE-1E72-4D1D-A76A-D8C190D0F90A}" srcOrd="0" destOrd="0" presId="urn:microsoft.com/office/officeart/2005/8/layout/lProcess2"/>
    <dgm:cxn modelId="{D3BCCED9-D315-4530-840C-5C50404339F0}" type="presParOf" srcId="{CBE51AD5-68FA-4A26-BF89-E3C9FF993EBA}" destId="{A185F6F5-B64B-46B4-A3F8-0AF9D31F4077}" srcOrd="1" destOrd="0" presId="urn:microsoft.com/office/officeart/2005/8/layout/lProcess2"/>
    <dgm:cxn modelId="{87766FBA-8241-4FDA-9CEA-5CF16C80B9DF}" type="presParOf" srcId="{CBE51AD5-68FA-4A26-BF89-E3C9FF993EBA}" destId="{2297EB86-9956-425A-9732-66E0E7412F42}" srcOrd="2" destOrd="0" presId="urn:microsoft.com/office/officeart/2005/8/layout/lProcess2"/>
    <dgm:cxn modelId="{8C4E61C5-CD5F-4F33-8595-735DBA589FD4}" type="presParOf" srcId="{CBE51AD5-68FA-4A26-BF89-E3C9FF993EBA}" destId="{76FBE55F-B141-4C11-960D-C46205DBC0AE}" srcOrd="3" destOrd="0" presId="urn:microsoft.com/office/officeart/2005/8/layout/lProcess2"/>
    <dgm:cxn modelId="{50FB6ED7-6491-4ABB-A1C8-A0F9111A8A0B}" type="presParOf" srcId="{CBE51AD5-68FA-4A26-BF89-E3C9FF993EBA}" destId="{FEE00832-8B5D-43E3-ADD4-EA76E37E1748}" srcOrd="4" destOrd="0" presId="urn:microsoft.com/office/officeart/2005/8/layout/lProcess2"/>
    <dgm:cxn modelId="{0C1E3B25-39B1-4D5D-8F64-05BD9708A289}" type="presParOf" srcId="{CBE51AD5-68FA-4A26-BF89-E3C9FF993EBA}" destId="{7B03A9B9-C0CD-4F57-92F7-A3BAF1B04063}" srcOrd="5" destOrd="0" presId="urn:microsoft.com/office/officeart/2005/8/layout/lProcess2"/>
    <dgm:cxn modelId="{F8DAEA7E-5DE3-4611-B696-9B26904FD3E9}" type="presParOf" srcId="{CBE51AD5-68FA-4A26-BF89-E3C9FF993EBA}" destId="{3EA82FDD-E156-4E1F-B727-493C0A4A5724}" srcOrd="6" destOrd="0" presId="urn:microsoft.com/office/officeart/2005/8/layout/lProcess2"/>
    <dgm:cxn modelId="{858D9C88-034C-4A3B-9E5B-D77DC412C1ED}" type="presParOf" srcId="{CBE51AD5-68FA-4A26-BF89-E3C9FF993EBA}" destId="{1809BEBE-CD91-4BE9-8EA0-DAA246809B28}" srcOrd="7" destOrd="0" presId="urn:microsoft.com/office/officeart/2005/8/layout/lProcess2"/>
    <dgm:cxn modelId="{29DF5A77-B681-4B58-A6FD-B89D1C0ED457}" type="presParOf" srcId="{CBE51AD5-68FA-4A26-BF89-E3C9FF993EBA}" destId="{8E78B107-BE83-415C-9B10-1F9B3A70C88F}" srcOrd="8" destOrd="0" presId="urn:microsoft.com/office/officeart/2005/8/layout/lProcess2"/>
    <dgm:cxn modelId="{8CAE5431-9D5F-49BA-87F7-0D01FC3AD00C}" type="presParOf" srcId="{0EB3F894-C6DF-4BF4-9BE7-B0BF07F77009}" destId="{7EEF27B6-94EB-4133-B05F-E1548D017FF5}" srcOrd="3" destOrd="0" presId="urn:microsoft.com/office/officeart/2005/8/layout/lProcess2"/>
    <dgm:cxn modelId="{AC19D8BA-41E5-4527-84FE-2EC3E32A6F1E}" type="presParOf" srcId="{0EB3F894-C6DF-4BF4-9BE7-B0BF07F77009}" destId="{EEFDE132-06A3-4D86-BCCA-1943693A893F}" srcOrd="4" destOrd="0" presId="urn:microsoft.com/office/officeart/2005/8/layout/lProcess2"/>
    <dgm:cxn modelId="{42CAD1FB-FA6B-4173-82B4-B2AE22C0966C}" type="presParOf" srcId="{EEFDE132-06A3-4D86-BCCA-1943693A893F}" destId="{49E26080-CF1A-44ED-B613-E977E0E86713}" srcOrd="0" destOrd="0" presId="urn:microsoft.com/office/officeart/2005/8/layout/lProcess2"/>
    <dgm:cxn modelId="{5D650D6D-4966-4512-8EAD-575ED847B8C7}" type="presParOf" srcId="{EEFDE132-06A3-4D86-BCCA-1943693A893F}" destId="{F730F924-03F0-45E9-B982-DBDCF89D685E}" srcOrd="1" destOrd="0" presId="urn:microsoft.com/office/officeart/2005/8/layout/lProcess2"/>
    <dgm:cxn modelId="{411F7338-C99E-41C0-873C-ED142C0A8A23}" type="presParOf" srcId="{EEFDE132-06A3-4D86-BCCA-1943693A893F}" destId="{6CF20AD1-96B3-46A4-B8E8-84FE956A5CAD}" srcOrd="2" destOrd="0" presId="urn:microsoft.com/office/officeart/2005/8/layout/lProcess2"/>
    <dgm:cxn modelId="{500473E0-6250-4CDD-886A-1C90E55FC0E1}" type="presParOf" srcId="{6CF20AD1-96B3-46A4-B8E8-84FE956A5CAD}" destId="{D898525E-0091-4CB8-B734-38B18B4DDC67}" srcOrd="0" destOrd="0" presId="urn:microsoft.com/office/officeart/2005/8/layout/lProcess2"/>
    <dgm:cxn modelId="{2EB9494A-5EA4-4986-9AE5-8854E628B625}" type="presParOf" srcId="{D898525E-0091-4CB8-B734-38B18B4DDC67}" destId="{8CE8495D-38E1-4645-84CF-6D5F811FF6E8}" srcOrd="0" destOrd="0" presId="urn:microsoft.com/office/officeart/2005/8/layout/lProcess2"/>
    <dgm:cxn modelId="{6AED5845-C3CF-498B-BC1F-9A6EBEBFF20B}" type="presParOf" srcId="{D898525E-0091-4CB8-B734-38B18B4DDC67}" destId="{FDC48240-20BF-4BF3-B064-6C64B766731F}" srcOrd="1" destOrd="0" presId="urn:microsoft.com/office/officeart/2005/8/layout/lProcess2"/>
    <dgm:cxn modelId="{0540D671-7C69-4E3B-8B6A-C637DB6283C5}" type="presParOf" srcId="{D898525E-0091-4CB8-B734-38B18B4DDC67}" destId="{7736864A-565E-424F-A8CC-ED272EF1B7D3}" srcOrd="2" destOrd="0" presId="urn:microsoft.com/office/officeart/2005/8/layout/lProcess2"/>
    <dgm:cxn modelId="{01F8DC4F-89FE-4092-A461-38976FE448A8}" type="presParOf" srcId="{D898525E-0091-4CB8-B734-38B18B4DDC67}" destId="{CF8E0465-954C-44C4-8976-814847D1E2CE}" srcOrd="3" destOrd="0" presId="urn:microsoft.com/office/officeart/2005/8/layout/lProcess2"/>
    <dgm:cxn modelId="{42CBACD3-0A4B-4A40-97FF-B0415B2829DB}" type="presParOf" srcId="{D898525E-0091-4CB8-B734-38B18B4DDC67}" destId="{0A7F58CD-F460-4D6A-A9C2-28496E1AC348}"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6901B1D-6813-4411-90E5-C11A2E9F7034}" type="doc">
      <dgm:prSet loTypeId="urn:microsoft.com/office/officeart/2005/8/layout/process3#3" loCatId="process" qsTypeId="urn:microsoft.com/office/officeart/2005/8/quickstyle/simple1#8" qsCatId="simple" csTypeId="urn:microsoft.com/office/officeart/2005/8/colors/accent1_2#8" csCatId="accent1" phldr="1"/>
      <dgm:spPr/>
      <dgm:t>
        <a:bodyPr/>
        <a:lstStyle/>
        <a:p>
          <a:endParaRPr lang="zh-CN" altLang="en-US"/>
        </a:p>
      </dgm:t>
    </dgm:pt>
    <dgm:pt modelId="{3DD963E9-3501-4D39-917D-448D4E170DF2}">
      <dgm:prSet/>
      <dgm:spPr>
        <a:solidFill>
          <a:srgbClr val="5397D8"/>
        </a:solidFill>
      </dgm:spPr>
      <dgm:t>
        <a:bodyPr/>
        <a:lstStyle/>
        <a:p>
          <a:pPr rtl="0"/>
          <a:r>
            <a:rPr lang="zh-CN" dirty="0" smtClean="0">
              <a:latin typeface="+mj-ea"/>
              <a:ea typeface="+mj-ea"/>
            </a:rPr>
            <a:t>无监督学习聚类</a:t>
          </a:r>
          <a:endParaRPr lang="zh-CN" dirty="0">
            <a:latin typeface="+mj-ea"/>
            <a:ea typeface="+mj-ea"/>
          </a:endParaRPr>
        </a:p>
      </dgm:t>
    </dgm:pt>
    <dgm:pt modelId="{3104DF51-775E-432D-8266-59CD96492B8F}" type="parTrans" cxnId="{A9046BAD-993F-4E26-8087-CB5B43A79D9B}">
      <dgm:prSet/>
      <dgm:spPr/>
      <dgm:t>
        <a:bodyPr/>
        <a:lstStyle/>
        <a:p>
          <a:endParaRPr lang="zh-CN" altLang="en-US"/>
        </a:p>
      </dgm:t>
    </dgm:pt>
    <dgm:pt modelId="{7BADC7F7-D80C-49BE-8E84-A6DEBD8D71E9}" type="sibTrans" cxnId="{A9046BAD-993F-4E26-8087-CB5B43A79D9B}">
      <dgm:prSet/>
      <dgm:spPr/>
      <dgm:t>
        <a:bodyPr/>
        <a:lstStyle/>
        <a:p>
          <a:endParaRPr lang="zh-CN" altLang="en-US"/>
        </a:p>
      </dgm:t>
    </dgm:pt>
    <dgm:pt modelId="{0DC2C9BE-8394-4357-8429-7D0C411D0782}">
      <dgm:prSet/>
      <dgm:spPr>
        <a:solidFill>
          <a:srgbClr val="5397D8"/>
        </a:solidFill>
      </dgm:spPr>
      <dgm:t>
        <a:bodyPr/>
        <a:lstStyle/>
        <a:p>
          <a:pPr rtl="0"/>
          <a:r>
            <a:rPr lang="zh-CN" dirty="0" smtClean="0">
              <a:latin typeface="+mj-ea"/>
              <a:ea typeface="+mj-ea"/>
            </a:rPr>
            <a:t>标签传播</a:t>
          </a:r>
          <a:endParaRPr lang="zh-CN" dirty="0">
            <a:latin typeface="+mj-ea"/>
            <a:ea typeface="+mj-ea"/>
          </a:endParaRPr>
        </a:p>
      </dgm:t>
    </dgm:pt>
    <dgm:pt modelId="{AC1021FC-D1C6-4884-8E7B-1358527773BB}" type="parTrans" cxnId="{ABA5C9FE-3124-4613-B6DE-34022AB97D6C}">
      <dgm:prSet/>
      <dgm:spPr/>
      <dgm:t>
        <a:bodyPr/>
        <a:lstStyle/>
        <a:p>
          <a:endParaRPr lang="zh-CN" altLang="en-US"/>
        </a:p>
      </dgm:t>
    </dgm:pt>
    <dgm:pt modelId="{8337308B-2509-441F-80AB-C90A46AE687A}" type="sibTrans" cxnId="{ABA5C9FE-3124-4613-B6DE-34022AB97D6C}">
      <dgm:prSet/>
      <dgm:spPr/>
      <dgm:t>
        <a:bodyPr/>
        <a:lstStyle/>
        <a:p>
          <a:endParaRPr lang="zh-CN" altLang="en-US"/>
        </a:p>
      </dgm:t>
    </dgm:pt>
    <dgm:pt modelId="{9743EC90-2226-4C6E-96C7-873A6FBBF58F}">
      <dgm:prSet/>
      <dgm:spPr>
        <a:solidFill>
          <a:srgbClr val="5397D8"/>
        </a:solidFill>
      </dgm:spPr>
      <dgm:t>
        <a:bodyPr/>
        <a:lstStyle/>
        <a:p>
          <a:pPr rtl="0"/>
          <a:r>
            <a:rPr lang="zh-CN" dirty="0" smtClean="0">
              <a:latin typeface="+mj-ea"/>
              <a:ea typeface="+mj-ea"/>
            </a:rPr>
            <a:t>监督学习分类</a:t>
          </a:r>
          <a:endParaRPr lang="zh-CN" dirty="0">
            <a:latin typeface="+mj-ea"/>
            <a:ea typeface="+mj-ea"/>
          </a:endParaRPr>
        </a:p>
      </dgm:t>
    </dgm:pt>
    <dgm:pt modelId="{AFE70D4A-A942-4371-A430-7841A6F2CCC2}" type="parTrans" cxnId="{E91C27EE-F0D0-4419-9FEF-5F8930D043E9}">
      <dgm:prSet/>
      <dgm:spPr/>
      <dgm:t>
        <a:bodyPr/>
        <a:lstStyle/>
        <a:p>
          <a:endParaRPr lang="zh-CN" altLang="en-US"/>
        </a:p>
      </dgm:t>
    </dgm:pt>
    <dgm:pt modelId="{DBDBFA74-9F3C-44AE-91C8-C89992CCBCDF}" type="sibTrans" cxnId="{E91C27EE-F0D0-4419-9FEF-5F8930D043E9}">
      <dgm:prSet/>
      <dgm:spPr/>
      <dgm:t>
        <a:bodyPr/>
        <a:lstStyle/>
        <a:p>
          <a:endParaRPr lang="zh-CN" altLang="en-US"/>
        </a:p>
      </dgm:t>
    </dgm:pt>
    <dgm:pt modelId="{810905F5-58B2-40EE-A4BE-25C4C2FB9B14}">
      <dgm:prSet/>
      <dgm:spPr/>
      <dgm:t>
        <a:bodyPr/>
        <a:lstStyle/>
        <a:p>
          <a:r>
            <a:rPr lang="zh-CN" altLang="en-US" b="0" dirty="0" smtClean="0">
              <a:latin typeface="+mj-ea"/>
              <a:ea typeface="+mj-ea"/>
            </a:rPr>
            <a:t>用无监督的聚类算法对照片进行分组</a:t>
          </a:r>
          <a:endParaRPr lang="zh-CN" dirty="0">
            <a:latin typeface="+mj-ea"/>
            <a:ea typeface="+mj-ea"/>
          </a:endParaRPr>
        </a:p>
      </dgm:t>
    </dgm:pt>
    <dgm:pt modelId="{7CC6D3EC-0130-495F-BB06-7B08493A0E7B}" type="parTrans" cxnId="{42F99B6B-38A4-41F1-84A2-633BBC3FA4CA}">
      <dgm:prSet/>
      <dgm:spPr/>
      <dgm:t>
        <a:bodyPr/>
        <a:lstStyle/>
        <a:p>
          <a:endParaRPr lang="zh-CN" altLang="en-US"/>
        </a:p>
      </dgm:t>
    </dgm:pt>
    <dgm:pt modelId="{572FB001-6131-437F-A407-A00AB5EC8229}" type="sibTrans" cxnId="{42F99B6B-38A4-41F1-84A2-633BBC3FA4CA}">
      <dgm:prSet/>
      <dgm:spPr/>
      <dgm:t>
        <a:bodyPr/>
        <a:lstStyle/>
        <a:p>
          <a:endParaRPr lang="zh-CN" altLang="en-US"/>
        </a:p>
      </dgm:t>
    </dgm:pt>
    <dgm:pt modelId="{5A788BC2-8171-4CE9-96A4-5CD4132D6673}">
      <dgm:prSet/>
      <dgm:spPr/>
      <dgm:t>
        <a:bodyPr/>
        <a:lstStyle/>
        <a:p>
          <a:r>
            <a:rPr lang="zh-CN" altLang="en-US" b="0" dirty="0" smtClean="0">
              <a:latin typeface="+mj-ea"/>
              <a:ea typeface="+mj-ea"/>
            </a:rPr>
            <a:t>用有标签的照片改组中所有照片</a:t>
          </a:r>
          <a:endParaRPr lang="zh-CN" dirty="0">
            <a:latin typeface="+mj-ea"/>
            <a:ea typeface="+mj-ea"/>
          </a:endParaRPr>
        </a:p>
      </dgm:t>
    </dgm:pt>
    <dgm:pt modelId="{AB7D0AF2-7899-481F-AD6E-B1B6F96D4BCA}" type="parTrans" cxnId="{1E9AE356-F84E-4DAB-9162-813636F04292}">
      <dgm:prSet/>
      <dgm:spPr/>
      <dgm:t>
        <a:bodyPr/>
        <a:lstStyle/>
        <a:p>
          <a:endParaRPr lang="zh-CN" altLang="en-US"/>
        </a:p>
      </dgm:t>
    </dgm:pt>
    <dgm:pt modelId="{003983EE-CAF6-43B3-8E35-6176111FB503}" type="sibTrans" cxnId="{1E9AE356-F84E-4DAB-9162-813636F04292}">
      <dgm:prSet/>
      <dgm:spPr/>
      <dgm:t>
        <a:bodyPr/>
        <a:lstStyle/>
        <a:p>
          <a:endParaRPr lang="zh-CN" altLang="en-US"/>
        </a:p>
      </dgm:t>
    </dgm:pt>
    <dgm:pt modelId="{AFC54D96-976C-4CE3-9E77-455B08BF3173}">
      <dgm:prSet/>
      <dgm:spPr/>
      <dgm:t>
        <a:bodyPr/>
        <a:lstStyle/>
        <a:p>
          <a:r>
            <a:rPr lang="zh-CN" altLang="en-US" b="0" dirty="0" smtClean="0">
              <a:latin typeface="+mj-ea"/>
              <a:ea typeface="+mj-ea"/>
            </a:rPr>
            <a:t>通过监督学习对照片进行分类识别</a:t>
          </a:r>
          <a:endParaRPr lang="zh-CN" dirty="0">
            <a:latin typeface="+mj-ea"/>
            <a:ea typeface="+mj-ea"/>
          </a:endParaRPr>
        </a:p>
      </dgm:t>
    </dgm:pt>
    <dgm:pt modelId="{C62EE8B8-E82D-421F-AD4E-8A4235CD6C22}" type="parTrans" cxnId="{CF93ADB8-1B31-476B-BD0A-7A4FFB54C21F}">
      <dgm:prSet/>
      <dgm:spPr/>
      <dgm:t>
        <a:bodyPr/>
        <a:lstStyle/>
        <a:p>
          <a:endParaRPr lang="zh-CN" altLang="en-US"/>
        </a:p>
      </dgm:t>
    </dgm:pt>
    <dgm:pt modelId="{DF60835E-E216-4F19-812F-E07860274E90}" type="sibTrans" cxnId="{CF93ADB8-1B31-476B-BD0A-7A4FFB54C21F}">
      <dgm:prSet/>
      <dgm:spPr/>
      <dgm:t>
        <a:bodyPr/>
        <a:lstStyle/>
        <a:p>
          <a:endParaRPr lang="zh-CN" altLang="en-US"/>
        </a:p>
      </dgm:t>
    </dgm:pt>
    <dgm:pt modelId="{3865FA30-35C3-4B3D-B046-FF0AFB826633}" type="pres">
      <dgm:prSet presAssocID="{46901B1D-6813-4411-90E5-C11A2E9F7034}" presName="linearFlow" presStyleCnt="0">
        <dgm:presLayoutVars>
          <dgm:dir/>
          <dgm:animLvl val="lvl"/>
          <dgm:resizeHandles val="exact"/>
        </dgm:presLayoutVars>
      </dgm:prSet>
      <dgm:spPr/>
      <dgm:t>
        <a:bodyPr/>
        <a:lstStyle/>
        <a:p>
          <a:endParaRPr lang="zh-CN" altLang="en-US"/>
        </a:p>
      </dgm:t>
    </dgm:pt>
    <dgm:pt modelId="{6416B9F1-4A8E-4D65-A360-4297DA1F1D33}" type="pres">
      <dgm:prSet presAssocID="{3DD963E9-3501-4D39-917D-448D4E170DF2}" presName="composite" presStyleCnt="0"/>
      <dgm:spPr/>
    </dgm:pt>
    <dgm:pt modelId="{2948DD4E-90B2-4576-B9E2-D9F0264148AE}" type="pres">
      <dgm:prSet presAssocID="{3DD963E9-3501-4D39-917D-448D4E170DF2}" presName="parTx" presStyleLbl="node1" presStyleIdx="0" presStyleCnt="3">
        <dgm:presLayoutVars>
          <dgm:chMax val="0"/>
          <dgm:chPref val="0"/>
          <dgm:bulletEnabled val="1"/>
        </dgm:presLayoutVars>
      </dgm:prSet>
      <dgm:spPr/>
      <dgm:t>
        <a:bodyPr/>
        <a:lstStyle/>
        <a:p>
          <a:endParaRPr lang="zh-CN" altLang="en-US"/>
        </a:p>
      </dgm:t>
    </dgm:pt>
    <dgm:pt modelId="{E529681A-EB7D-4CFD-891F-A946C0B32AA4}" type="pres">
      <dgm:prSet presAssocID="{3DD963E9-3501-4D39-917D-448D4E170DF2}" presName="parSh" presStyleLbl="node1" presStyleIdx="0" presStyleCnt="3"/>
      <dgm:spPr/>
      <dgm:t>
        <a:bodyPr/>
        <a:lstStyle/>
        <a:p>
          <a:endParaRPr lang="zh-CN" altLang="en-US"/>
        </a:p>
      </dgm:t>
    </dgm:pt>
    <dgm:pt modelId="{86A4F87C-839C-4FC7-B966-D2D02E4AE53F}" type="pres">
      <dgm:prSet presAssocID="{3DD963E9-3501-4D39-917D-448D4E170DF2}" presName="desTx" presStyleLbl="fgAcc1" presStyleIdx="0" presStyleCnt="3">
        <dgm:presLayoutVars>
          <dgm:bulletEnabled val="1"/>
        </dgm:presLayoutVars>
      </dgm:prSet>
      <dgm:spPr/>
      <dgm:t>
        <a:bodyPr/>
        <a:lstStyle/>
        <a:p>
          <a:endParaRPr lang="zh-CN" altLang="en-US"/>
        </a:p>
      </dgm:t>
    </dgm:pt>
    <dgm:pt modelId="{F0C2EDFA-EEAE-4045-A356-643C08F4CE1A}" type="pres">
      <dgm:prSet presAssocID="{7BADC7F7-D80C-49BE-8E84-A6DEBD8D71E9}" presName="sibTrans" presStyleLbl="sibTrans2D1" presStyleIdx="0" presStyleCnt="2"/>
      <dgm:spPr/>
      <dgm:t>
        <a:bodyPr/>
        <a:lstStyle/>
        <a:p>
          <a:endParaRPr lang="zh-CN" altLang="en-US"/>
        </a:p>
      </dgm:t>
    </dgm:pt>
    <dgm:pt modelId="{DE4F9AF3-F705-4D63-95C4-6139108E2A9A}" type="pres">
      <dgm:prSet presAssocID="{7BADC7F7-D80C-49BE-8E84-A6DEBD8D71E9}" presName="connTx" presStyleLbl="sibTrans2D1" presStyleIdx="0" presStyleCnt="2"/>
      <dgm:spPr/>
      <dgm:t>
        <a:bodyPr/>
        <a:lstStyle/>
        <a:p>
          <a:endParaRPr lang="zh-CN" altLang="en-US"/>
        </a:p>
      </dgm:t>
    </dgm:pt>
    <dgm:pt modelId="{503358A6-A309-4463-ADF2-972CE837B9E5}" type="pres">
      <dgm:prSet presAssocID="{0DC2C9BE-8394-4357-8429-7D0C411D0782}" presName="composite" presStyleCnt="0"/>
      <dgm:spPr/>
    </dgm:pt>
    <dgm:pt modelId="{82F37EF2-FFE6-4E79-9FF0-C41E9BBBEFCD}" type="pres">
      <dgm:prSet presAssocID="{0DC2C9BE-8394-4357-8429-7D0C411D0782}" presName="parTx" presStyleLbl="node1" presStyleIdx="0" presStyleCnt="3">
        <dgm:presLayoutVars>
          <dgm:chMax val="0"/>
          <dgm:chPref val="0"/>
          <dgm:bulletEnabled val="1"/>
        </dgm:presLayoutVars>
      </dgm:prSet>
      <dgm:spPr/>
      <dgm:t>
        <a:bodyPr/>
        <a:lstStyle/>
        <a:p>
          <a:endParaRPr lang="zh-CN" altLang="en-US"/>
        </a:p>
      </dgm:t>
    </dgm:pt>
    <dgm:pt modelId="{CEF74A9E-D3D1-41C2-8324-805684703E1D}" type="pres">
      <dgm:prSet presAssocID="{0DC2C9BE-8394-4357-8429-7D0C411D0782}" presName="parSh" presStyleLbl="node1" presStyleIdx="1" presStyleCnt="3"/>
      <dgm:spPr/>
      <dgm:t>
        <a:bodyPr/>
        <a:lstStyle/>
        <a:p>
          <a:endParaRPr lang="zh-CN" altLang="en-US"/>
        </a:p>
      </dgm:t>
    </dgm:pt>
    <dgm:pt modelId="{6674B81A-B7FC-4857-9786-71DB711D9CE0}" type="pres">
      <dgm:prSet presAssocID="{0DC2C9BE-8394-4357-8429-7D0C411D0782}" presName="desTx" presStyleLbl="fgAcc1" presStyleIdx="1" presStyleCnt="3">
        <dgm:presLayoutVars>
          <dgm:bulletEnabled val="1"/>
        </dgm:presLayoutVars>
      </dgm:prSet>
      <dgm:spPr/>
      <dgm:t>
        <a:bodyPr/>
        <a:lstStyle/>
        <a:p>
          <a:endParaRPr lang="zh-CN" altLang="en-US"/>
        </a:p>
      </dgm:t>
    </dgm:pt>
    <dgm:pt modelId="{52E71BCB-3E17-44A8-B571-C0E89C1AEBC0}" type="pres">
      <dgm:prSet presAssocID="{8337308B-2509-441F-80AB-C90A46AE687A}" presName="sibTrans" presStyleLbl="sibTrans2D1" presStyleIdx="1" presStyleCnt="2"/>
      <dgm:spPr/>
      <dgm:t>
        <a:bodyPr/>
        <a:lstStyle/>
        <a:p>
          <a:endParaRPr lang="zh-CN" altLang="en-US"/>
        </a:p>
      </dgm:t>
    </dgm:pt>
    <dgm:pt modelId="{2CE9EC2B-F170-483A-8575-A76CB54B6401}" type="pres">
      <dgm:prSet presAssocID="{8337308B-2509-441F-80AB-C90A46AE687A}" presName="connTx" presStyleLbl="sibTrans2D1" presStyleIdx="1" presStyleCnt="2"/>
      <dgm:spPr/>
      <dgm:t>
        <a:bodyPr/>
        <a:lstStyle/>
        <a:p>
          <a:endParaRPr lang="zh-CN" altLang="en-US"/>
        </a:p>
      </dgm:t>
    </dgm:pt>
    <dgm:pt modelId="{B202FA0E-993D-4286-A4F7-40A973F6C617}" type="pres">
      <dgm:prSet presAssocID="{9743EC90-2226-4C6E-96C7-873A6FBBF58F}" presName="composite" presStyleCnt="0"/>
      <dgm:spPr/>
    </dgm:pt>
    <dgm:pt modelId="{7D68E34C-1319-4CD4-B754-8E32F4DE0820}" type="pres">
      <dgm:prSet presAssocID="{9743EC90-2226-4C6E-96C7-873A6FBBF58F}" presName="parTx" presStyleLbl="node1" presStyleIdx="1" presStyleCnt="3">
        <dgm:presLayoutVars>
          <dgm:chMax val="0"/>
          <dgm:chPref val="0"/>
          <dgm:bulletEnabled val="1"/>
        </dgm:presLayoutVars>
      </dgm:prSet>
      <dgm:spPr/>
      <dgm:t>
        <a:bodyPr/>
        <a:lstStyle/>
        <a:p>
          <a:endParaRPr lang="zh-CN" altLang="en-US"/>
        </a:p>
      </dgm:t>
    </dgm:pt>
    <dgm:pt modelId="{BC1E4429-E3E1-4720-AA62-9D57973C96D3}" type="pres">
      <dgm:prSet presAssocID="{9743EC90-2226-4C6E-96C7-873A6FBBF58F}" presName="parSh" presStyleLbl="node1" presStyleIdx="2" presStyleCnt="3"/>
      <dgm:spPr/>
      <dgm:t>
        <a:bodyPr/>
        <a:lstStyle/>
        <a:p>
          <a:endParaRPr lang="zh-CN" altLang="en-US"/>
        </a:p>
      </dgm:t>
    </dgm:pt>
    <dgm:pt modelId="{C22B2634-DB1A-4901-B2B1-A5F0878C4460}" type="pres">
      <dgm:prSet presAssocID="{9743EC90-2226-4C6E-96C7-873A6FBBF58F}" presName="desTx" presStyleLbl="fgAcc1" presStyleIdx="2" presStyleCnt="3">
        <dgm:presLayoutVars>
          <dgm:bulletEnabled val="1"/>
        </dgm:presLayoutVars>
      </dgm:prSet>
      <dgm:spPr/>
      <dgm:t>
        <a:bodyPr/>
        <a:lstStyle/>
        <a:p>
          <a:endParaRPr lang="zh-CN" altLang="en-US"/>
        </a:p>
      </dgm:t>
    </dgm:pt>
  </dgm:ptLst>
  <dgm:cxnLst>
    <dgm:cxn modelId="{84D02EE9-E9A9-429E-A79E-B28B5168DF8D}" type="presOf" srcId="{9743EC90-2226-4C6E-96C7-873A6FBBF58F}" destId="{BC1E4429-E3E1-4720-AA62-9D57973C96D3}" srcOrd="1" destOrd="0" presId="urn:microsoft.com/office/officeart/2005/8/layout/process3#3"/>
    <dgm:cxn modelId="{ABA5C9FE-3124-4613-B6DE-34022AB97D6C}" srcId="{46901B1D-6813-4411-90E5-C11A2E9F7034}" destId="{0DC2C9BE-8394-4357-8429-7D0C411D0782}" srcOrd="1" destOrd="0" parTransId="{AC1021FC-D1C6-4884-8E7B-1358527773BB}" sibTransId="{8337308B-2509-441F-80AB-C90A46AE687A}"/>
    <dgm:cxn modelId="{42F99B6B-38A4-41F1-84A2-633BBC3FA4CA}" srcId="{3DD963E9-3501-4D39-917D-448D4E170DF2}" destId="{810905F5-58B2-40EE-A4BE-25C4C2FB9B14}" srcOrd="0" destOrd="0" parTransId="{7CC6D3EC-0130-495F-BB06-7B08493A0E7B}" sibTransId="{572FB001-6131-437F-A407-A00AB5EC8229}"/>
    <dgm:cxn modelId="{1E9AE356-F84E-4DAB-9162-813636F04292}" srcId="{0DC2C9BE-8394-4357-8429-7D0C411D0782}" destId="{5A788BC2-8171-4CE9-96A4-5CD4132D6673}" srcOrd="0" destOrd="0" parTransId="{AB7D0AF2-7899-481F-AD6E-B1B6F96D4BCA}" sibTransId="{003983EE-CAF6-43B3-8E35-6176111FB503}"/>
    <dgm:cxn modelId="{9870030F-D7DF-4579-8EF5-E01ECF2D2726}" type="presOf" srcId="{3DD963E9-3501-4D39-917D-448D4E170DF2}" destId="{2948DD4E-90B2-4576-B9E2-D9F0264148AE}" srcOrd="0" destOrd="0" presId="urn:microsoft.com/office/officeart/2005/8/layout/process3#3"/>
    <dgm:cxn modelId="{CF93ADB8-1B31-476B-BD0A-7A4FFB54C21F}" srcId="{9743EC90-2226-4C6E-96C7-873A6FBBF58F}" destId="{AFC54D96-976C-4CE3-9E77-455B08BF3173}" srcOrd="0" destOrd="0" parTransId="{C62EE8B8-E82D-421F-AD4E-8A4235CD6C22}" sibTransId="{DF60835E-E216-4F19-812F-E07860274E90}"/>
    <dgm:cxn modelId="{670FABB1-E6DD-4FFD-91E7-1D7DA0F03DA7}" type="presOf" srcId="{7BADC7F7-D80C-49BE-8E84-A6DEBD8D71E9}" destId="{DE4F9AF3-F705-4D63-95C4-6139108E2A9A}" srcOrd="1" destOrd="0" presId="urn:microsoft.com/office/officeart/2005/8/layout/process3#3"/>
    <dgm:cxn modelId="{6DB15A12-0D7F-49F9-ADA4-CB169B5C257A}" type="presOf" srcId="{8337308B-2509-441F-80AB-C90A46AE687A}" destId="{2CE9EC2B-F170-483A-8575-A76CB54B6401}" srcOrd="1" destOrd="0" presId="urn:microsoft.com/office/officeart/2005/8/layout/process3#3"/>
    <dgm:cxn modelId="{B548EA3D-E38B-4ABA-9D3A-5235B4A25266}" type="presOf" srcId="{9743EC90-2226-4C6E-96C7-873A6FBBF58F}" destId="{7D68E34C-1319-4CD4-B754-8E32F4DE0820}" srcOrd="0" destOrd="0" presId="urn:microsoft.com/office/officeart/2005/8/layout/process3#3"/>
    <dgm:cxn modelId="{84C2A4CA-A4D1-4FBE-AE3C-5FA83966F341}" type="presOf" srcId="{0DC2C9BE-8394-4357-8429-7D0C411D0782}" destId="{CEF74A9E-D3D1-41C2-8324-805684703E1D}" srcOrd="1" destOrd="0" presId="urn:microsoft.com/office/officeart/2005/8/layout/process3#3"/>
    <dgm:cxn modelId="{06918BC9-1930-417E-9713-FA0A73C789A4}" type="presOf" srcId="{0DC2C9BE-8394-4357-8429-7D0C411D0782}" destId="{82F37EF2-FFE6-4E79-9FF0-C41E9BBBEFCD}" srcOrd="0" destOrd="0" presId="urn:microsoft.com/office/officeart/2005/8/layout/process3#3"/>
    <dgm:cxn modelId="{3B5285DF-F942-4583-87A7-3E2C2505270D}" type="presOf" srcId="{AFC54D96-976C-4CE3-9E77-455B08BF3173}" destId="{C22B2634-DB1A-4901-B2B1-A5F0878C4460}" srcOrd="0" destOrd="0" presId="urn:microsoft.com/office/officeart/2005/8/layout/process3#3"/>
    <dgm:cxn modelId="{288DE4CB-A8CF-4545-B408-A1515B4D9645}" type="presOf" srcId="{7BADC7F7-D80C-49BE-8E84-A6DEBD8D71E9}" destId="{F0C2EDFA-EEAE-4045-A356-643C08F4CE1A}" srcOrd="0" destOrd="0" presId="urn:microsoft.com/office/officeart/2005/8/layout/process3#3"/>
    <dgm:cxn modelId="{F59AD784-B726-4B1D-B8D5-4E37E33CC717}" type="presOf" srcId="{5A788BC2-8171-4CE9-96A4-5CD4132D6673}" destId="{6674B81A-B7FC-4857-9786-71DB711D9CE0}" srcOrd="0" destOrd="0" presId="urn:microsoft.com/office/officeart/2005/8/layout/process3#3"/>
    <dgm:cxn modelId="{302053C8-5FC0-4745-98DE-98CDCC2A338A}" type="presOf" srcId="{46901B1D-6813-4411-90E5-C11A2E9F7034}" destId="{3865FA30-35C3-4B3D-B046-FF0AFB826633}" srcOrd="0" destOrd="0" presId="urn:microsoft.com/office/officeart/2005/8/layout/process3#3"/>
    <dgm:cxn modelId="{DA881198-C6FC-4D81-A5CF-6EF6EDEFFB5C}" type="presOf" srcId="{3DD963E9-3501-4D39-917D-448D4E170DF2}" destId="{E529681A-EB7D-4CFD-891F-A946C0B32AA4}" srcOrd="1" destOrd="0" presId="urn:microsoft.com/office/officeart/2005/8/layout/process3#3"/>
    <dgm:cxn modelId="{C50256E5-3065-4778-9A4B-5A6868BAA4A3}" type="presOf" srcId="{8337308B-2509-441F-80AB-C90A46AE687A}" destId="{52E71BCB-3E17-44A8-B571-C0E89C1AEBC0}" srcOrd="0" destOrd="0" presId="urn:microsoft.com/office/officeart/2005/8/layout/process3#3"/>
    <dgm:cxn modelId="{0067E226-89B3-4670-9860-BBC81E90467A}" type="presOf" srcId="{810905F5-58B2-40EE-A4BE-25C4C2FB9B14}" destId="{86A4F87C-839C-4FC7-B966-D2D02E4AE53F}" srcOrd="0" destOrd="0" presId="urn:microsoft.com/office/officeart/2005/8/layout/process3#3"/>
    <dgm:cxn modelId="{A9046BAD-993F-4E26-8087-CB5B43A79D9B}" srcId="{46901B1D-6813-4411-90E5-C11A2E9F7034}" destId="{3DD963E9-3501-4D39-917D-448D4E170DF2}" srcOrd="0" destOrd="0" parTransId="{3104DF51-775E-432D-8266-59CD96492B8F}" sibTransId="{7BADC7F7-D80C-49BE-8E84-A6DEBD8D71E9}"/>
    <dgm:cxn modelId="{E91C27EE-F0D0-4419-9FEF-5F8930D043E9}" srcId="{46901B1D-6813-4411-90E5-C11A2E9F7034}" destId="{9743EC90-2226-4C6E-96C7-873A6FBBF58F}" srcOrd="2" destOrd="0" parTransId="{AFE70D4A-A942-4371-A430-7841A6F2CCC2}" sibTransId="{DBDBFA74-9F3C-44AE-91C8-C89992CCBCDF}"/>
    <dgm:cxn modelId="{579442BF-5623-438F-B6D3-FD2D3DB75581}" type="presParOf" srcId="{3865FA30-35C3-4B3D-B046-FF0AFB826633}" destId="{6416B9F1-4A8E-4D65-A360-4297DA1F1D33}" srcOrd="0" destOrd="0" presId="urn:microsoft.com/office/officeart/2005/8/layout/process3#3"/>
    <dgm:cxn modelId="{C2149BE5-DCAC-413C-A4A3-E9F314ECC29B}" type="presParOf" srcId="{6416B9F1-4A8E-4D65-A360-4297DA1F1D33}" destId="{2948DD4E-90B2-4576-B9E2-D9F0264148AE}" srcOrd="0" destOrd="0" presId="urn:microsoft.com/office/officeart/2005/8/layout/process3#3"/>
    <dgm:cxn modelId="{867AC6A8-373D-4A0D-922E-4B43F346D86F}" type="presParOf" srcId="{6416B9F1-4A8E-4D65-A360-4297DA1F1D33}" destId="{E529681A-EB7D-4CFD-891F-A946C0B32AA4}" srcOrd="1" destOrd="0" presId="urn:microsoft.com/office/officeart/2005/8/layout/process3#3"/>
    <dgm:cxn modelId="{635E6309-5130-48C9-8F5C-1034C7AEC77E}" type="presParOf" srcId="{6416B9F1-4A8E-4D65-A360-4297DA1F1D33}" destId="{86A4F87C-839C-4FC7-B966-D2D02E4AE53F}" srcOrd="2" destOrd="0" presId="urn:microsoft.com/office/officeart/2005/8/layout/process3#3"/>
    <dgm:cxn modelId="{DD323BCD-3AEF-4912-A6A9-418610E11685}" type="presParOf" srcId="{3865FA30-35C3-4B3D-B046-FF0AFB826633}" destId="{F0C2EDFA-EEAE-4045-A356-643C08F4CE1A}" srcOrd="1" destOrd="0" presId="urn:microsoft.com/office/officeart/2005/8/layout/process3#3"/>
    <dgm:cxn modelId="{F2112958-0505-4C7A-978E-53CA5264E0E9}" type="presParOf" srcId="{F0C2EDFA-EEAE-4045-A356-643C08F4CE1A}" destId="{DE4F9AF3-F705-4D63-95C4-6139108E2A9A}" srcOrd="0" destOrd="0" presId="urn:microsoft.com/office/officeart/2005/8/layout/process3#3"/>
    <dgm:cxn modelId="{25FE36E5-101E-4FD6-9926-5B12540C46F9}" type="presParOf" srcId="{3865FA30-35C3-4B3D-B046-FF0AFB826633}" destId="{503358A6-A309-4463-ADF2-972CE837B9E5}" srcOrd="2" destOrd="0" presId="urn:microsoft.com/office/officeart/2005/8/layout/process3#3"/>
    <dgm:cxn modelId="{1676D020-62CC-4DC6-BAD2-38AC3AD0CB88}" type="presParOf" srcId="{503358A6-A309-4463-ADF2-972CE837B9E5}" destId="{82F37EF2-FFE6-4E79-9FF0-C41E9BBBEFCD}" srcOrd="0" destOrd="0" presId="urn:microsoft.com/office/officeart/2005/8/layout/process3#3"/>
    <dgm:cxn modelId="{068832C0-50AF-4844-A661-D8549C82243B}" type="presParOf" srcId="{503358A6-A309-4463-ADF2-972CE837B9E5}" destId="{CEF74A9E-D3D1-41C2-8324-805684703E1D}" srcOrd="1" destOrd="0" presId="urn:microsoft.com/office/officeart/2005/8/layout/process3#3"/>
    <dgm:cxn modelId="{79EF19DE-3C4B-4752-BB21-58A03F82FC66}" type="presParOf" srcId="{503358A6-A309-4463-ADF2-972CE837B9E5}" destId="{6674B81A-B7FC-4857-9786-71DB711D9CE0}" srcOrd="2" destOrd="0" presId="urn:microsoft.com/office/officeart/2005/8/layout/process3#3"/>
    <dgm:cxn modelId="{C730A871-B836-4E06-B9A8-A3B0D2B1CCDA}" type="presParOf" srcId="{3865FA30-35C3-4B3D-B046-FF0AFB826633}" destId="{52E71BCB-3E17-44A8-B571-C0E89C1AEBC0}" srcOrd="3" destOrd="0" presId="urn:microsoft.com/office/officeart/2005/8/layout/process3#3"/>
    <dgm:cxn modelId="{49E8287F-DC00-43D0-9259-74B969F367FD}" type="presParOf" srcId="{52E71BCB-3E17-44A8-B571-C0E89C1AEBC0}" destId="{2CE9EC2B-F170-483A-8575-A76CB54B6401}" srcOrd="0" destOrd="0" presId="urn:microsoft.com/office/officeart/2005/8/layout/process3#3"/>
    <dgm:cxn modelId="{362A06D6-74B9-4A89-89D5-175BE4B68137}" type="presParOf" srcId="{3865FA30-35C3-4B3D-B046-FF0AFB826633}" destId="{B202FA0E-993D-4286-A4F7-40A973F6C617}" srcOrd="4" destOrd="0" presId="urn:microsoft.com/office/officeart/2005/8/layout/process3#3"/>
    <dgm:cxn modelId="{6E0B7178-4FF6-4EE4-9CB8-1DEBB840CEB0}" type="presParOf" srcId="{B202FA0E-993D-4286-A4F7-40A973F6C617}" destId="{7D68E34C-1319-4CD4-B754-8E32F4DE0820}" srcOrd="0" destOrd="0" presId="urn:microsoft.com/office/officeart/2005/8/layout/process3#3"/>
    <dgm:cxn modelId="{29E3FCCD-37FD-4DED-81EF-EB93930499A3}" type="presParOf" srcId="{B202FA0E-993D-4286-A4F7-40A973F6C617}" destId="{BC1E4429-E3E1-4720-AA62-9D57973C96D3}" srcOrd="1" destOrd="0" presId="urn:microsoft.com/office/officeart/2005/8/layout/process3#3"/>
    <dgm:cxn modelId="{661BC095-29CF-44F0-B78C-5382ED673929}" type="presParOf" srcId="{B202FA0E-993D-4286-A4F7-40A973F6C617}" destId="{C22B2634-DB1A-4901-B2B1-A5F0878C4460}" srcOrd="2" destOrd="0" presId="urn:microsoft.com/office/officeart/2005/8/layout/process3#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2EED31-0420-4FAA-86D8-7D39714244F6}" type="doc">
      <dgm:prSet loTypeId="urn:microsoft.com/office/officeart/2005/8/layout/process3#1" loCatId="process" qsTypeId="urn:microsoft.com/office/officeart/2005/8/quickstyle/simple1#1" qsCatId="simple" csTypeId="urn:microsoft.com/office/officeart/2005/8/colors/accent1_2#1" csCatId="accent1" phldr="1"/>
      <dgm:spPr/>
      <dgm:t>
        <a:bodyPr/>
        <a:lstStyle/>
        <a:p>
          <a:endParaRPr lang="zh-CN" altLang="en-US"/>
        </a:p>
      </dgm:t>
    </dgm:pt>
    <dgm:pt modelId="{44ED07B0-EC61-403F-A0E4-09E54EC02149}">
      <dgm:prSet custT="1"/>
      <dgm:spPr/>
      <dgm:t>
        <a:bodyPr/>
        <a:lstStyle/>
        <a:p>
          <a:pPr rtl="0"/>
          <a:r>
            <a:rPr lang="zh-CN" altLang="en-US" sz="1800" dirty="0">
              <a:latin typeface="+mj-ea"/>
              <a:ea typeface="+mj-ea"/>
            </a:rPr>
            <a:t>人脸检测</a:t>
          </a:r>
        </a:p>
      </dgm:t>
    </dgm:pt>
    <dgm:pt modelId="{68F1AC6B-1ADA-40E5-B283-FF94BE4EF9A6}" type="parTrans" cxnId="{BAF10FBE-7D85-4A4E-BF79-AF3AEAB6D5E6}">
      <dgm:prSet/>
      <dgm:spPr/>
      <dgm:t>
        <a:bodyPr/>
        <a:lstStyle/>
        <a:p>
          <a:endParaRPr lang="zh-CN" altLang="en-US"/>
        </a:p>
      </dgm:t>
    </dgm:pt>
    <dgm:pt modelId="{73AC72C3-857D-4FE1-AEC8-65CA843FA9CB}" type="sibTrans" cxnId="{BAF10FBE-7D85-4A4E-BF79-AF3AEAB6D5E6}">
      <dgm:prSet/>
      <dgm:spPr/>
      <dgm:t>
        <a:bodyPr/>
        <a:lstStyle/>
        <a:p>
          <a:endParaRPr lang="zh-CN" altLang="en-US"/>
        </a:p>
      </dgm:t>
    </dgm:pt>
    <dgm:pt modelId="{F9A9D502-CF7D-4C3D-8830-5E5F7358E272}">
      <dgm:prSet custT="1"/>
      <dgm:spPr/>
      <dgm:t>
        <a:bodyPr/>
        <a:lstStyle/>
        <a:p>
          <a:pPr rtl="0"/>
          <a:r>
            <a:rPr lang="zh-CN" altLang="en-US" sz="1800" dirty="0">
              <a:latin typeface="+mj-ea"/>
              <a:ea typeface="+mj-ea"/>
            </a:rPr>
            <a:t>特征提取</a:t>
          </a:r>
        </a:p>
      </dgm:t>
    </dgm:pt>
    <dgm:pt modelId="{5B69CEE2-ED69-4689-BBBB-06B58CB300EC}" type="parTrans" cxnId="{8A6C277D-E774-4CE4-AC94-3351E98CC37A}">
      <dgm:prSet/>
      <dgm:spPr/>
      <dgm:t>
        <a:bodyPr/>
        <a:lstStyle/>
        <a:p>
          <a:endParaRPr lang="zh-CN" altLang="en-US"/>
        </a:p>
      </dgm:t>
    </dgm:pt>
    <dgm:pt modelId="{AC83DAAD-B0A3-4576-864D-C856B4CF2659}" type="sibTrans" cxnId="{8A6C277D-E774-4CE4-AC94-3351E98CC37A}">
      <dgm:prSet/>
      <dgm:spPr/>
      <dgm:t>
        <a:bodyPr/>
        <a:lstStyle/>
        <a:p>
          <a:endParaRPr lang="zh-CN" altLang="en-US"/>
        </a:p>
      </dgm:t>
    </dgm:pt>
    <dgm:pt modelId="{A61E6488-F785-4E4B-B8F8-1141CF46D7DF}">
      <dgm:prSet custT="1"/>
      <dgm:spPr/>
      <dgm:t>
        <a:bodyPr/>
        <a:lstStyle/>
        <a:p>
          <a:pPr rtl="0"/>
          <a:r>
            <a:rPr lang="zh-CN" altLang="en-US" sz="1800" dirty="0">
              <a:latin typeface="+mj-ea"/>
              <a:ea typeface="+mj-ea"/>
            </a:rPr>
            <a:t>人脸识别</a:t>
          </a:r>
        </a:p>
      </dgm:t>
    </dgm:pt>
    <dgm:pt modelId="{D9F7FEE0-F112-4A34-A790-D92D73F81476}" type="parTrans" cxnId="{B00CE156-554B-450E-858E-A7F354B8D15A}">
      <dgm:prSet/>
      <dgm:spPr/>
      <dgm:t>
        <a:bodyPr/>
        <a:lstStyle/>
        <a:p>
          <a:endParaRPr lang="zh-CN" altLang="en-US"/>
        </a:p>
      </dgm:t>
    </dgm:pt>
    <dgm:pt modelId="{F90B00C3-D8E4-460C-B9D6-ED1AD5A86215}" type="sibTrans" cxnId="{B00CE156-554B-450E-858E-A7F354B8D15A}">
      <dgm:prSet/>
      <dgm:spPr/>
      <dgm:t>
        <a:bodyPr/>
        <a:lstStyle/>
        <a:p>
          <a:endParaRPr lang="zh-CN" altLang="en-US"/>
        </a:p>
      </dgm:t>
    </dgm:pt>
    <dgm:pt modelId="{08C3E719-A56D-4BBF-9491-91A04AE18F63}">
      <dgm:prSet/>
      <dgm:spPr/>
      <dgm:t>
        <a:bodyPr/>
        <a:lstStyle/>
        <a:p>
          <a:pPr rtl="0"/>
          <a:r>
            <a:rPr lang="zh-CN" dirty="0">
              <a:latin typeface="+mj-ea"/>
              <a:ea typeface="+mj-ea"/>
            </a:rPr>
            <a:t>在图像中</a:t>
          </a:r>
          <a:r>
            <a:rPr lang="zh-CN" dirty="0">
              <a:solidFill>
                <a:srgbClr val="FF0000"/>
              </a:solidFill>
              <a:latin typeface="+mj-ea"/>
              <a:ea typeface="+mj-ea"/>
            </a:rPr>
            <a:t>寻找人脸</a:t>
          </a:r>
          <a:r>
            <a:rPr lang="zh-CN" dirty="0">
              <a:latin typeface="+mj-ea"/>
              <a:ea typeface="+mj-ea"/>
            </a:rPr>
            <a:t>的过程。如果你曾经使用过能监测到人脸并在其周围画出一个方框来自动对焦的相机，你就会看到这项技术的实际应用。</a:t>
          </a:r>
        </a:p>
      </dgm:t>
    </dgm:pt>
    <dgm:pt modelId="{6B3C7D24-4B3C-4100-B1C2-E5B623E4309F}" type="parTrans" cxnId="{D51814E5-9D16-4398-A70C-0B26E7ADE5C4}">
      <dgm:prSet/>
      <dgm:spPr/>
      <dgm:t>
        <a:bodyPr/>
        <a:lstStyle/>
        <a:p>
          <a:endParaRPr lang="zh-CN" altLang="en-US"/>
        </a:p>
      </dgm:t>
    </dgm:pt>
    <dgm:pt modelId="{25F22361-2FA8-42FD-B70A-5D9F030E4450}" type="sibTrans" cxnId="{D51814E5-9D16-4398-A70C-0B26E7ADE5C4}">
      <dgm:prSet/>
      <dgm:spPr/>
      <dgm:t>
        <a:bodyPr/>
        <a:lstStyle/>
        <a:p>
          <a:endParaRPr lang="zh-CN" altLang="en-US"/>
        </a:p>
      </dgm:t>
    </dgm:pt>
    <dgm:pt modelId="{7822F9E0-EFB4-41F2-8E29-C0E008342D56}">
      <dgm:prSet/>
      <dgm:spPr/>
      <dgm:t>
        <a:bodyPr/>
        <a:lstStyle/>
        <a:p>
          <a:pPr rtl="0"/>
          <a:r>
            <a:rPr lang="zh-CN" dirty="0">
              <a:latin typeface="+mj-ea"/>
              <a:ea typeface="+mj-ea"/>
            </a:rPr>
            <a:t>通常是通过测量眼睛之间的距离、下巴的形状、鼻子和嘴巴之间的距离，然后将其转换为一串数字或点，通常称为 “脸谱”。</a:t>
          </a:r>
        </a:p>
      </dgm:t>
    </dgm:pt>
    <dgm:pt modelId="{A40E5F15-CFC2-4B73-8E8B-FFE1DA75A19C}" type="parTrans" cxnId="{4C6B31B4-E47E-4292-99E1-5E941BB235A2}">
      <dgm:prSet/>
      <dgm:spPr/>
      <dgm:t>
        <a:bodyPr/>
        <a:lstStyle/>
        <a:p>
          <a:endParaRPr lang="zh-CN" altLang="en-US"/>
        </a:p>
      </dgm:t>
    </dgm:pt>
    <dgm:pt modelId="{9246022B-EF84-4AB8-817C-25691574B0F2}" type="sibTrans" cxnId="{4C6B31B4-E47E-4292-99E1-5E941BB235A2}">
      <dgm:prSet/>
      <dgm:spPr/>
      <dgm:t>
        <a:bodyPr/>
        <a:lstStyle/>
        <a:p>
          <a:endParaRPr lang="zh-CN" altLang="en-US"/>
        </a:p>
      </dgm:t>
    </dgm:pt>
    <dgm:pt modelId="{A911C205-4AEF-4D6F-99D6-CD8E721D4AC9}">
      <dgm:prSet/>
      <dgm:spPr/>
      <dgm:t>
        <a:bodyPr/>
        <a:lstStyle/>
        <a:p>
          <a:pPr rtl="0"/>
          <a:r>
            <a:rPr lang="zh-CN" altLang="en-US" dirty="0">
              <a:latin typeface="+mj-ea"/>
              <a:ea typeface="+mj-ea"/>
            </a:rPr>
            <a:t>与数据库中的照片进行对比，</a:t>
          </a:r>
          <a:r>
            <a:rPr lang="zh-CN" dirty="0">
              <a:latin typeface="+mj-ea"/>
              <a:ea typeface="+mj-ea"/>
            </a:rPr>
            <a:t>确认照片中的人的身份。</a:t>
          </a:r>
        </a:p>
      </dgm:t>
    </dgm:pt>
    <dgm:pt modelId="{42EF3F8C-1DC8-4735-8D7D-32BB9221A9ED}" type="parTrans" cxnId="{8312A6EC-3574-45BE-8CC7-4008FBBB0FBB}">
      <dgm:prSet/>
      <dgm:spPr/>
      <dgm:t>
        <a:bodyPr/>
        <a:lstStyle/>
        <a:p>
          <a:endParaRPr lang="zh-CN" altLang="en-US"/>
        </a:p>
      </dgm:t>
    </dgm:pt>
    <dgm:pt modelId="{3E277EA3-42C3-4BE1-9E1C-5B09026A4FE3}" type="sibTrans" cxnId="{8312A6EC-3574-45BE-8CC7-4008FBBB0FBB}">
      <dgm:prSet/>
      <dgm:spPr/>
      <dgm:t>
        <a:bodyPr/>
        <a:lstStyle/>
        <a:p>
          <a:endParaRPr lang="zh-CN" altLang="en-US"/>
        </a:p>
      </dgm:t>
    </dgm:pt>
    <dgm:pt modelId="{B8A959E2-A728-4DEE-BE50-3C9A55CBB5C8}" type="pres">
      <dgm:prSet presAssocID="{E62EED31-0420-4FAA-86D8-7D39714244F6}" presName="linearFlow" presStyleCnt="0">
        <dgm:presLayoutVars>
          <dgm:dir/>
          <dgm:animLvl val="lvl"/>
          <dgm:resizeHandles val="exact"/>
        </dgm:presLayoutVars>
      </dgm:prSet>
      <dgm:spPr/>
      <dgm:t>
        <a:bodyPr/>
        <a:lstStyle/>
        <a:p>
          <a:endParaRPr lang="zh-CN" altLang="en-US"/>
        </a:p>
      </dgm:t>
    </dgm:pt>
    <dgm:pt modelId="{B6895F18-CD11-44BC-B071-2F45472BDA7F}" type="pres">
      <dgm:prSet presAssocID="{44ED07B0-EC61-403F-A0E4-09E54EC02149}" presName="composite" presStyleCnt="0"/>
      <dgm:spPr/>
    </dgm:pt>
    <dgm:pt modelId="{7ACE7251-8C8B-4565-92E3-48118D4481E9}" type="pres">
      <dgm:prSet presAssocID="{44ED07B0-EC61-403F-A0E4-09E54EC02149}" presName="parTx" presStyleLbl="node1" presStyleIdx="0" presStyleCnt="3">
        <dgm:presLayoutVars>
          <dgm:chMax val="0"/>
          <dgm:chPref val="0"/>
          <dgm:bulletEnabled val="1"/>
        </dgm:presLayoutVars>
      </dgm:prSet>
      <dgm:spPr/>
      <dgm:t>
        <a:bodyPr/>
        <a:lstStyle/>
        <a:p>
          <a:endParaRPr lang="zh-CN" altLang="en-US"/>
        </a:p>
      </dgm:t>
    </dgm:pt>
    <dgm:pt modelId="{FA869BA8-FA7A-4B70-8FB4-861BCEEEAA5E}" type="pres">
      <dgm:prSet presAssocID="{44ED07B0-EC61-403F-A0E4-09E54EC02149}" presName="parSh" presStyleLbl="node1" presStyleIdx="0" presStyleCnt="3"/>
      <dgm:spPr/>
      <dgm:t>
        <a:bodyPr/>
        <a:lstStyle/>
        <a:p>
          <a:endParaRPr lang="zh-CN" altLang="en-US"/>
        </a:p>
      </dgm:t>
    </dgm:pt>
    <dgm:pt modelId="{7ADAE43E-A671-487F-A39B-F217C54E0D31}" type="pres">
      <dgm:prSet presAssocID="{44ED07B0-EC61-403F-A0E4-09E54EC02149}" presName="desTx" presStyleLbl="fgAcc1" presStyleIdx="0" presStyleCnt="3">
        <dgm:presLayoutVars>
          <dgm:bulletEnabled val="1"/>
        </dgm:presLayoutVars>
      </dgm:prSet>
      <dgm:spPr/>
      <dgm:t>
        <a:bodyPr/>
        <a:lstStyle/>
        <a:p>
          <a:endParaRPr lang="zh-CN" altLang="en-US"/>
        </a:p>
      </dgm:t>
    </dgm:pt>
    <dgm:pt modelId="{001525A9-F3C8-400C-B4F6-0A44FCFC6C28}" type="pres">
      <dgm:prSet presAssocID="{73AC72C3-857D-4FE1-AEC8-65CA843FA9CB}" presName="sibTrans" presStyleLbl="sibTrans2D1" presStyleIdx="0" presStyleCnt="2"/>
      <dgm:spPr/>
      <dgm:t>
        <a:bodyPr/>
        <a:lstStyle/>
        <a:p>
          <a:endParaRPr lang="zh-CN" altLang="en-US"/>
        </a:p>
      </dgm:t>
    </dgm:pt>
    <dgm:pt modelId="{D10B3E0A-13FE-4077-80F9-234FCF76FA3A}" type="pres">
      <dgm:prSet presAssocID="{73AC72C3-857D-4FE1-AEC8-65CA843FA9CB}" presName="connTx" presStyleLbl="sibTrans2D1" presStyleIdx="0" presStyleCnt="2"/>
      <dgm:spPr/>
      <dgm:t>
        <a:bodyPr/>
        <a:lstStyle/>
        <a:p>
          <a:endParaRPr lang="zh-CN" altLang="en-US"/>
        </a:p>
      </dgm:t>
    </dgm:pt>
    <dgm:pt modelId="{98D28A98-F21E-4AF7-A136-012A5CA7D6DA}" type="pres">
      <dgm:prSet presAssocID="{F9A9D502-CF7D-4C3D-8830-5E5F7358E272}" presName="composite" presStyleCnt="0"/>
      <dgm:spPr/>
    </dgm:pt>
    <dgm:pt modelId="{B780A2D1-384A-4E33-B9A6-B8B247D0B004}" type="pres">
      <dgm:prSet presAssocID="{F9A9D502-CF7D-4C3D-8830-5E5F7358E272}" presName="parTx" presStyleLbl="node1" presStyleIdx="0" presStyleCnt="3">
        <dgm:presLayoutVars>
          <dgm:chMax val="0"/>
          <dgm:chPref val="0"/>
          <dgm:bulletEnabled val="1"/>
        </dgm:presLayoutVars>
      </dgm:prSet>
      <dgm:spPr/>
      <dgm:t>
        <a:bodyPr/>
        <a:lstStyle/>
        <a:p>
          <a:endParaRPr lang="zh-CN" altLang="en-US"/>
        </a:p>
      </dgm:t>
    </dgm:pt>
    <dgm:pt modelId="{0E091BFC-0791-43EC-BDE0-804B32986E11}" type="pres">
      <dgm:prSet presAssocID="{F9A9D502-CF7D-4C3D-8830-5E5F7358E272}" presName="parSh" presStyleLbl="node1" presStyleIdx="1" presStyleCnt="3"/>
      <dgm:spPr/>
      <dgm:t>
        <a:bodyPr/>
        <a:lstStyle/>
        <a:p>
          <a:endParaRPr lang="zh-CN" altLang="en-US"/>
        </a:p>
      </dgm:t>
    </dgm:pt>
    <dgm:pt modelId="{B00C1DF7-D4DD-42A2-AAD5-81F04410917D}" type="pres">
      <dgm:prSet presAssocID="{F9A9D502-CF7D-4C3D-8830-5E5F7358E272}" presName="desTx" presStyleLbl="fgAcc1" presStyleIdx="1" presStyleCnt="3">
        <dgm:presLayoutVars>
          <dgm:bulletEnabled val="1"/>
        </dgm:presLayoutVars>
      </dgm:prSet>
      <dgm:spPr/>
      <dgm:t>
        <a:bodyPr/>
        <a:lstStyle/>
        <a:p>
          <a:endParaRPr lang="zh-CN" altLang="en-US"/>
        </a:p>
      </dgm:t>
    </dgm:pt>
    <dgm:pt modelId="{59711D7F-55AB-4E28-8E3E-60DB1D1EE4A5}" type="pres">
      <dgm:prSet presAssocID="{AC83DAAD-B0A3-4576-864D-C856B4CF2659}" presName="sibTrans" presStyleLbl="sibTrans2D1" presStyleIdx="1" presStyleCnt="2"/>
      <dgm:spPr/>
      <dgm:t>
        <a:bodyPr/>
        <a:lstStyle/>
        <a:p>
          <a:endParaRPr lang="zh-CN" altLang="en-US"/>
        </a:p>
      </dgm:t>
    </dgm:pt>
    <dgm:pt modelId="{6EAFF07B-9FD0-439A-A3E4-B5DC7D667379}" type="pres">
      <dgm:prSet presAssocID="{AC83DAAD-B0A3-4576-864D-C856B4CF2659}" presName="connTx" presStyleLbl="sibTrans2D1" presStyleIdx="1" presStyleCnt="2"/>
      <dgm:spPr/>
      <dgm:t>
        <a:bodyPr/>
        <a:lstStyle/>
        <a:p>
          <a:endParaRPr lang="zh-CN" altLang="en-US"/>
        </a:p>
      </dgm:t>
    </dgm:pt>
    <dgm:pt modelId="{FB1F94D7-A6DF-43A9-B284-6A4C136E335F}" type="pres">
      <dgm:prSet presAssocID="{A61E6488-F785-4E4B-B8F8-1141CF46D7DF}" presName="composite" presStyleCnt="0"/>
      <dgm:spPr/>
    </dgm:pt>
    <dgm:pt modelId="{52BA00B2-DB5D-4422-AAEE-3FB6764A2EED}" type="pres">
      <dgm:prSet presAssocID="{A61E6488-F785-4E4B-B8F8-1141CF46D7DF}" presName="parTx" presStyleLbl="node1" presStyleIdx="1" presStyleCnt="3">
        <dgm:presLayoutVars>
          <dgm:chMax val="0"/>
          <dgm:chPref val="0"/>
          <dgm:bulletEnabled val="1"/>
        </dgm:presLayoutVars>
      </dgm:prSet>
      <dgm:spPr/>
      <dgm:t>
        <a:bodyPr/>
        <a:lstStyle/>
        <a:p>
          <a:endParaRPr lang="zh-CN" altLang="en-US"/>
        </a:p>
      </dgm:t>
    </dgm:pt>
    <dgm:pt modelId="{7673D384-5F9C-40F1-8DBD-11BF0FECEA5E}" type="pres">
      <dgm:prSet presAssocID="{A61E6488-F785-4E4B-B8F8-1141CF46D7DF}" presName="parSh" presStyleLbl="node1" presStyleIdx="2" presStyleCnt="3"/>
      <dgm:spPr/>
      <dgm:t>
        <a:bodyPr/>
        <a:lstStyle/>
        <a:p>
          <a:endParaRPr lang="zh-CN" altLang="en-US"/>
        </a:p>
      </dgm:t>
    </dgm:pt>
    <dgm:pt modelId="{B06C1714-C410-46B5-BF85-4A933421C265}" type="pres">
      <dgm:prSet presAssocID="{A61E6488-F785-4E4B-B8F8-1141CF46D7DF}" presName="desTx" presStyleLbl="fgAcc1" presStyleIdx="2" presStyleCnt="3">
        <dgm:presLayoutVars>
          <dgm:bulletEnabled val="1"/>
        </dgm:presLayoutVars>
      </dgm:prSet>
      <dgm:spPr/>
      <dgm:t>
        <a:bodyPr/>
        <a:lstStyle/>
        <a:p>
          <a:endParaRPr lang="zh-CN" altLang="en-US"/>
        </a:p>
      </dgm:t>
    </dgm:pt>
  </dgm:ptLst>
  <dgm:cxnLst>
    <dgm:cxn modelId="{D51814E5-9D16-4398-A70C-0B26E7ADE5C4}" srcId="{44ED07B0-EC61-403F-A0E4-09E54EC02149}" destId="{08C3E719-A56D-4BBF-9491-91A04AE18F63}" srcOrd="0" destOrd="0" parTransId="{6B3C7D24-4B3C-4100-B1C2-E5B623E4309F}" sibTransId="{25F22361-2FA8-42FD-B70A-5D9F030E4450}"/>
    <dgm:cxn modelId="{24E859B8-728E-4A21-9F73-80453B8DCB05}" type="presOf" srcId="{73AC72C3-857D-4FE1-AEC8-65CA843FA9CB}" destId="{D10B3E0A-13FE-4077-80F9-234FCF76FA3A}" srcOrd="1" destOrd="0" presId="urn:microsoft.com/office/officeart/2005/8/layout/process3#1"/>
    <dgm:cxn modelId="{03A9AD29-7C56-42CE-9061-3EBA3EA01893}" type="presOf" srcId="{73AC72C3-857D-4FE1-AEC8-65CA843FA9CB}" destId="{001525A9-F3C8-400C-B4F6-0A44FCFC6C28}" srcOrd="0" destOrd="0" presId="urn:microsoft.com/office/officeart/2005/8/layout/process3#1"/>
    <dgm:cxn modelId="{8312A6EC-3574-45BE-8CC7-4008FBBB0FBB}" srcId="{A61E6488-F785-4E4B-B8F8-1141CF46D7DF}" destId="{A911C205-4AEF-4D6F-99D6-CD8E721D4AC9}" srcOrd="0" destOrd="0" parTransId="{42EF3F8C-1DC8-4735-8D7D-32BB9221A9ED}" sibTransId="{3E277EA3-42C3-4BE1-9E1C-5B09026A4FE3}"/>
    <dgm:cxn modelId="{45E6D10B-D767-45DB-BCC4-D8FD4A59A54C}" type="presOf" srcId="{F9A9D502-CF7D-4C3D-8830-5E5F7358E272}" destId="{B780A2D1-384A-4E33-B9A6-B8B247D0B004}" srcOrd="0" destOrd="0" presId="urn:microsoft.com/office/officeart/2005/8/layout/process3#1"/>
    <dgm:cxn modelId="{DDDBA876-1377-4713-A7DF-363F44301EE0}" type="presOf" srcId="{A911C205-4AEF-4D6F-99D6-CD8E721D4AC9}" destId="{B06C1714-C410-46B5-BF85-4A933421C265}" srcOrd="0" destOrd="0" presId="urn:microsoft.com/office/officeart/2005/8/layout/process3#1"/>
    <dgm:cxn modelId="{6FD6CE71-8969-49AF-A988-69567B828D8A}" type="presOf" srcId="{F9A9D502-CF7D-4C3D-8830-5E5F7358E272}" destId="{0E091BFC-0791-43EC-BDE0-804B32986E11}" srcOrd="1" destOrd="0" presId="urn:microsoft.com/office/officeart/2005/8/layout/process3#1"/>
    <dgm:cxn modelId="{77C58462-B44F-415E-9F46-F13F3FDAE170}" type="presOf" srcId="{E62EED31-0420-4FAA-86D8-7D39714244F6}" destId="{B8A959E2-A728-4DEE-BE50-3C9A55CBB5C8}" srcOrd="0" destOrd="0" presId="urn:microsoft.com/office/officeart/2005/8/layout/process3#1"/>
    <dgm:cxn modelId="{8A6C277D-E774-4CE4-AC94-3351E98CC37A}" srcId="{E62EED31-0420-4FAA-86D8-7D39714244F6}" destId="{F9A9D502-CF7D-4C3D-8830-5E5F7358E272}" srcOrd="1" destOrd="0" parTransId="{5B69CEE2-ED69-4689-BBBB-06B58CB300EC}" sibTransId="{AC83DAAD-B0A3-4576-864D-C856B4CF2659}"/>
    <dgm:cxn modelId="{BAF10FBE-7D85-4A4E-BF79-AF3AEAB6D5E6}" srcId="{E62EED31-0420-4FAA-86D8-7D39714244F6}" destId="{44ED07B0-EC61-403F-A0E4-09E54EC02149}" srcOrd="0" destOrd="0" parTransId="{68F1AC6B-1ADA-40E5-B283-FF94BE4EF9A6}" sibTransId="{73AC72C3-857D-4FE1-AEC8-65CA843FA9CB}"/>
    <dgm:cxn modelId="{DD2FA657-D4BE-4509-9C86-C963B55B3467}" type="presOf" srcId="{A61E6488-F785-4E4B-B8F8-1141CF46D7DF}" destId="{7673D384-5F9C-40F1-8DBD-11BF0FECEA5E}" srcOrd="1" destOrd="0" presId="urn:microsoft.com/office/officeart/2005/8/layout/process3#1"/>
    <dgm:cxn modelId="{149C2773-1DAF-498B-B3E9-46BAF9ED498D}" type="presOf" srcId="{AC83DAAD-B0A3-4576-864D-C856B4CF2659}" destId="{6EAFF07B-9FD0-439A-A3E4-B5DC7D667379}" srcOrd="1" destOrd="0" presId="urn:microsoft.com/office/officeart/2005/8/layout/process3#1"/>
    <dgm:cxn modelId="{27DE912B-457D-49AD-BD45-F434791AF800}" type="presOf" srcId="{08C3E719-A56D-4BBF-9491-91A04AE18F63}" destId="{7ADAE43E-A671-487F-A39B-F217C54E0D31}" srcOrd="0" destOrd="0" presId="urn:microsoft.com/office/officeart/2005/8/layout/process3#1"/>
    <dgm:cxn modelId="{AF1E8317-12AB-457E-B953-65BAD5D0FBA9}" type="presOf" srcId="{AC83DAAD-B0A3-4576-864D-C856B4CF2659}" destId="{59711D7F-55AB-4E28-8E3E-60DB1D1EE4A5}" srcOrd="0" destOrd="0" presId="urn:microsoft.com/office/officeart/2005/8/layout/process3#1"/>
    <dgm:cxn modelId="{B4BEACC3-AB8D-4D8C-B34B-18636F4B3C2F}" type="presOf" srcId="{44ED07B0-EC61-403F-A0E4-09E54EC02149}" destId="{FA869BA8-FA7A-4B70-8FB4-861BCEEEAA5E}" srcOrd="1" destOrd="0" presId="urn:microsoft.com/office/officeart/2005/8/layout/process3#1"/>
    <dgm:cxn modelId="{4C6B31B4-E47E-4292-99E1-5E941BB235A2}" srcId="{F9A9D502-CF7D-4C3D-8830-5E5F7358E272}" destId="{7822F9E0-EFB4-41F2-8E29-C0E008342D56}" srcOrd="0" destOrd="0" parTransId="{A40E5F15-CFC2-4B73-8E8B-FFE1DA75A19C}" sibTransId="{9246022B-EF84-4AB8-817C-25691574B0F2}"/>
    <dgm:cxn modelId="{B00CE156-554B-450E-858E-A7F354B8D15A}" srcId="{E62EED31-0420-4FAA-86D8-7D39714244F6}" destId="{A61E6488-F785-4E4B-B8F8-1141CF46D7DF}" srcOrd="2" destOrd="0" parTransId="{D9F7FEE0-F112-4A34-A790-D92D73F81476}" sibTransId="{F90B00C3-D8E4-460C-B9D6-ED1AD5A86215}"/>
    <dgm:cxn modelId="{403AE90B-7434-443F-9B92-DABD95915C67}" type="presOf" srcId="{7822F9E0-EFB4-41F2-8E29-C0E008342D56}" destId="{B00C1DF7-D4DD-42A2-AAD5-81F04410917D}" srcOrd="0" destOrd="0" presId="urn:microsoft.com/office/officeart/2005/8/layout/process3#1"/>
    <dgm:cxn modelId="{6BFBF8AD-F03A-4A73-B7DB-54BB7E012017}" type="presOf" srcId="{44ED07B0-EC61-403F-A0E4-09E54EC02149}" destId="{7ACE7251-8C8B-4565-92E3-48118D4481E9}" srcOrd="0" destOrd="0" presId="urn:microsoft.com/office/officeart/2005/8/layout/process3#1"/>
    <dgm:cxn modelId="{EE09140E-F323-46AC-BA00-7A6A0CEA0035}" type="presOf" srcId="{A61E6488-F785-4E4B-B8F8-1141CF46D7DF}" destId="{52BA00B2-DB5D-4422-AAEE-3FB6764A2EED}" srcOrd="0" destOrd="0" presId="urn:microsoft.com/office/officeart/2005/8/layout/process3#1"/>
    <dgm:cxn modelId="{CF6DCE5C-1AA9-4ABD-ACAD-977B59723C3C}" type="presParOf" srcId="{B8A959E2-A728-4DEE-BE50-3C9A55CBB5C8}" destId="{B6895F18-CD11-44BC-B071-2F45472BDA7F}" srcOrd="0" destOrd="0" presId="urn:microsoft.com/office/officeart/2005/8/layout/process3#1"/>
    <dgm:cxn modelId="{FC5ED1E4-BD2F-470C-9760-60B1D737A1BF}" type="presParOf" srcId="{B6895F18-CD11-44BC-B071-2F45472BDA7F}" destId="{7ACE7251-8C8B-4565-92E3-48118D4481E9}" srcOrd="0" destOrd="0" presId="urn:microsoft.com/office/officeart/2005/8/layout/process3#1"/>
    <dgm:cxn modelId="{D9C67412-0D00-44F0-8AF2-6AAB789B84DB}" type="presParOf" srcId="{B6895F18-CD11-44BC-B071-2F45472BDA7F}" destId="{FA869BA8-FA7A-4B70-8FB4-861BCEEEAA5E}" srcOrd="1" destOrd="0" presId="urn:microsoft.com/office/officeart/2005/8/layout/process3#1"/>
    <dgm:cxn modelId="{5FF3258E-16B5-40D0-88F2-655C487E48E9}" type="presParOf" srcId="{B6895F18-CD11-44BC-B071-2F45472BDA7F}" destId="{7ADAE43E-A671-487F-A39B-F217C54E0D31}" srcOrd="2" destOrd="0" presId="urn:microsoft.com/office/officeart/2005/8/layout/process3#1"/>
    <dgm:cxn modelId="{E8A863E8-A1FC-40AF-A386-28A158365F70}" type="presParOf" srcId="{B8A959E2-A728-4DEE-BE50-3C9A55CBB5C8}" destId="{001525A9-F3C8-400C-B4F6-0A44FCFC6C28}" srcOrd="1" destOrd="0" presId="urn:microsoft.com/office/officeart/2005/8/layout/process3#1"/>
    <dgm:cxn modelId="{C737F5C8-910A-49EB-9D0B-8AD3C4C9AB07}" type="presParOf" srcId="{001525A9-F3C8-400C-B4F6-0A44FCFC6C28}" destId="{D10B3E0A-13FE-4077-80F9-234FCF76FA3A}" srcOrd="0" destOrd="0" presId="urn:microsoft.com/office/officeart/2005/8/layout/process3#1"/>
    <dgm:cxn modelId="{3AF10438-1A73-4C31-A469-852B1278460A}" type="presParOf" srcId="{B8A959E2-A728-4DEE-BE50-3C9A55CBB5C8}" destId="{98D28A98-F21E-4AF7-A136-012A5CA7D6DA}" srcOrd="2" destOrd="0" presId="urn:microsoft.com/office/officeart/2005/8/layout/process3#1"/>
    <dgm:cxn modelId="{71BAFB43-8E3F-4BC7-AE27-1993AE69D79E}" type="presParOf" srcId="{98D28A98-F21E-4AF7-A136-012A5CA7D6DA}" destId="{B780A2D1-384A-4E33-B9A6-B8B247D0B004}" srcOrd="0" destOrd="0" presId="urn:microsoft.com/office/officeart/2005/8/layout/process3#1"/>
    <dgm:cxn modelId="{F70322BA-68A7-41CA-BFA9-348074F879BA}" type="presParOf" srcId="{98D28A98-F21E-4AF7-A136-012A5CA7D6DA}" destId="{0E091BFC-0791-43EC-BDE0-804B32986E11}" srcOrd="1" destOrd="0" presId="urn:microsoft.com/office/officeart/2005/8/layout/process3#1"/>
    <dgm:cxn modelId="{1AF8E4CA-69AF-4168-9D4A-8503A9C28B9F}" type="presParOf" srcId="{98D28A98-F21E-4AF7-A136-012A5CA7D6DA}" destId="{B00C1DF7-D4DD-42A2-AAD5-81F04410917D}" srcOrd="2" destOrd="0" presId="urn:microsoft.com/office/officeart/2005/8/layout/process3#1"/>
    <dgm:cxn modelId="{E8FFEDE6-DDCB-4F61-B7C9-042FAD61B1AE}" type="presParOf" srcId="{B8A959E2-A728-4DEE-BE50-3C9A55CBB5C8}" destId="{59711D7F-55AB-4E28-8E3E-60DB1D1EE4A5}" srcOrd="3" destOrd="0" presId="urn:microsoft.com/office/officeart/2005/8/layout/process3#1"/>
    <dgm:cxn modelId="{2D4580F0-A074-42D8-A876-92A1FA00ACD0}" type="presParOf" srcId="{59711D7F-55AB-4E28-8E3E-60DB1D1EE4A5}" destId="{6EAFF07B-9FD0-439A-A3E4-B5DC7D667379}" srcOrd="0" destOrd="0" presId="urn:microsoft.com/office/officeart/2005/8/layout/process3#1"/>
    <dgm:cxn modelId="{9B775DB3-256A-47CA-BDDF-0F5429F21C51}" type="presParOf" srcId="{B8A959E2-A728-4DEE-BE50-3C9A55CBB5C8}" destId="{FB1F94D7-A6DF-43A9-B284-6A4C136E335F}" srcOrd="4" destOrd="0" presId="urn:microsoft.com/office/officeart/2005/8/layout/process3#1"/>
    <dgm:cxn modelId="{6F5086A0-F502-49ED-9F9B-F89FA1FAB279}" type="presParOf" srcId="{FB1F94D7-A6DF-43A9-B284-6A4C136E335F}" destId="{52BA00B2-DB5D-4422-AAEE-3FB6764A2EED}" srcOrd="0" destOrd="0" presId="urn:microsoft.com/office/officeart/2005/8/layout/process3#1"/>
    <dgm:cxn modelId="{74AA0F19-F209-43A2-8C42-C2385C58A593}" type="presParOf" srcId="{FB1F94D7-A6DF-43A9-B284-6A4C136E335F}" destId="{7673D384-5F9C-40F1-8DBD-11BF0FECEA5E}" srcOrd="1" destOrd="0" presId="urn:microsoft.com/office/officeart/2005/8/layout/process3#1"/>
    <dgm:cxn modelId="{2A2E384B-092B-4F33-8046-FFB8ED711E7F}" type="presParOf" srcId="{FB1F94D7-A6DF-43A9-B284-6A4C136E335F}" destId="{B06C1714-C410-46B5-BF85-4A933421C265}" srcOrd="2" destOrd="0" presId="urn:microsoft.com/office/officeart/2005/8/layout/process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7B0CAE-0FDF-4074-9D9B-728C8F70E136}" type="doc">
      <dgm:prSet loTypeId="urn:microsoft.com/office/officeart/2005/8/layout/process3#2" loCatId="process" qsTypeId="urn:microsoft.com/office/officeart/2005/8/quickstyle/simple1#2" qsCatId="simple" csTypeId="urn:microsoft.com/office/officeart/2005/8/colors/accent1_2#2" csCatId="accent1" phldr="1"/>
      <dgm:spPr/>
      <dgm:t>
        <a:bodyPr/>
        <a:lstStyle/>
        <a:p>
          <a:endParaRPr lang="zh-CN" altLang="en-US"/>
        </a:p>
      </dgm:t>
    </dgm:pt>
    <dgm:pt modelId="{A921A397-7135-4A1D-85A9-5D829AAE1D5C}">
      <dgm:prSet custT="1"/>
      <dgm:spPr/>
      <dgm:t>
        <a:bodyPr/>
        <a:lstStyle/>
        <a:p>
          <a:pPr rtl="0"/>
          <a:r>
            <a:rPr lang="zh-CN" altLang="en-US" sz="1600" dirty="0">
              <a:latin typeface="+mj-ea"/>
              <a:ea typeface="+mj-ea"/>
            </a:rPr>
            <a:t>分析问题</a:t>
          </a:r>
        </a:p>
      </dgm:t>
    </dgm:pt>
    <dgm:pt modelId="{EF4A8287-2B1C-4EDE-A0DF-16D2B07B1747}" type="parTrans" cxnId="{96B2F2A9-DC2E-4A96-919D-30B896E240C7}">
      <dgm:prSet/>
      <dgm:spPr/>
      <dgm:t>
        <a:bodyPr/>
        <a:lstStyle/>
        <a:p>
          <a:endParaRPr lang="zh-CN" altLang="en-US" sz="1600"/>
        </a:p>
      </dgm:t>
    </dgm:pt>
    <dgm:pt modelId="{23BD9C35-5B22-4AEA-A64A-FF94F467E1C5}" type="sibTrans" cxnId="{96B2F2A9-DC2E-4A96-919D-30B896E240C7}">
      <dgm:prSet custT="1"/>
      <dgm:spPr/>
      <dgm:t>
        <a:bodyPr/>
        <a:lstStyle/>
        <a:p>
          <a:endParaRPr lang="zh-CN" altLang="en-US" sz="1600"/>
        </a:p>
      </dgm:t>
    </dgm:pt>
    <dgm:pt modelId="{92C4E79F-7AF5-4D2E-8A67-A849379596FE}">
      <dgm:prSet custT="1"/>
      <dgm:spPr/>
      <dgm:t>
        <a:bodyPr/>
        <a:lstStyle/>
        <a:p>
          <a:pPr rtl="0"/>
          <a:r>
            <a:rPr lang="zh-CN" altLang="en-US" sz="1600" dirty="0">
              <a:latin typeface="+mj-ea"/>
              <a:ea typeface="+mj-ea"/>
            </a:rPr>
            <a:t>分类模型</a:t>
          </a:r>
        </a:p>
      </dgm:t>
    </dgm:pt>
    <dgm:pt modelId="{97D36425-B621-4810-BC80-ACA4C0DAA705}" type="parTrans" cxnId="{AE10B4DF-693C-4B84-AE70-12A98B26A1BD}">
      <dgm:prSet/>
      <dgm:spPr/>
      <dgm:t>
        <a:bodyPr/>
        <a:lstStyle/>
        <a:p>
          <a:endParaRPr lang="zh-CN" altLang="en-US" sz="1600"/>
        </a:p>
      </dgm:t>
    </dgm:pt>
    <dgm:pt modelId="{1E50526A-71D1-4F94-AA46-88BB5196500E}" type="sibTrans" cxnId="{AE10B4DF-693C-4B84-AE70-12A98B26A1BD}">
      <dgm:prSet custT="1"/>
      <dgm:spPr/>
      <dgm:t>
        <a:bodyPr/>
        <a:lstStyle/>
        <a:p>
          <a:endParaRPr lang="zh-CN" altLang="en-US" sz="1600"/>
        </a:p>
      </dgm:t>
    </dgm:pt>
    <dgm:pt modelId="{CDBB363B-E2E1-44F5-ADFA-E3DA7ADC458E}">
      <dgm:prSet custT="1"/>
      <dgm:spPr/>
      <dgm:t>
        <a:bodyPr/>
        <a:lstStyle/>
        <a:p>
          <a:pPr rtl="0"/>
          <a:r>
            <a:rPr lang="zh-CN" altLang="en-US" sz="1600" dirty="0">
              <a:latin typeface="+mj-ea"/>
              <a:ea typeface="+mj-ea"/>
            </a:rPr>
            <a:t>预测是否欺诈？</a:t>
          </a:r>
        </a:p>
      </dgm:t>
    </dgm:pt>
    <dgm:pt modelId="{62864028-E233-4A2A-90B6-2C521AE149A9}" type="parTrans" cxnId="{148115B0-E36F-4D7D-B9AB-96F486929738}">
      <dgm:prSet/>
      <dgm:spPr/>
      <dgm:t>
        <a:bodyPr/>
        <a:lstStyle/>
        <a:p>
          <a:endParaRPr lang="zh-CN" altLang="en-US" sz="1600"/>
        </a:p>
      </dgm:t>
    </dgm:pt>
    <dgm:pt modelId="{F77CEF27-E79B-4570-8A79-AB167FF7C722}" type="sibTrans" cxnId="{148115B0-E36F-4D7D-B9AB-96F486929738}">
      <dgm:prSet/>
      <dgm:spPr/>
      <dgm:t>
        <a:bodyPr/>
        <a:lstStyle/>
        <a:p>
          <a:endParaRPr lang="zh-CN" altLang="en-US" sz="1600"/>
        </a:p>
      </dgm:t>
    </dgm:pt>
    <dgm:pt modelId="{2C479015-7068-4D8F-B4CB-DEF0288EBD40}">
      <dgm:prSet custT="1"/>
      <dgm:spPr/>
      <dgm:t>
        <a:bodyPr/>
        <a:lstStyle/>
        <a:p>
          <a:pPr rtl="0"/>
          <a:r>
            <a:rPr lang="zh-CN" altLang="en-US" sz="1600" dirty="0">
              <a:latin typeface="+mj-ea"/>
              <a:ea typeface="+mj-ea"/>
            </a:rPr>
            <a:t>利用历史数据，预测新的信用卡被盗刷的可能性。</a:t>
          </a:r>
        </a:p>
      </dgm:t>
    </dgm:pt>
    <dgm:pt modelId="{1C576411-EFDB-435F-A9DC-6B6E80870B8A}" type="parTrans" cxnId="{5B1E6BCC-565D-4467-8369-3DE9680C2DA3}">
      <dgm:prSet/>
      <dgm:spPr/>
      <dgm:t>
        <a:bodyPr/>
        <a:lstStyle/>
        <a:p>
          <a:endParaRPr lang="zh-CN" altLang="en-US" sz="1600"/>
        </a:p>
      </dgm:t>
    </dgm:pt>
    <dgm:pt modelId="{6955F2E3-EE30-44E3-8C6A-FEDE25890646}" type="sibTrans" cxnId="{5B1E6BCC-565D-4467-8369-3DE9680C2DA3}">
      <dgm:prSet/>
      <dgm:spPr/>
      <dgm:t>
        <a:bodyPr/>
        <a:lstStyle/>
        <a:p>
          <a:endParaRPr lang="zh-CN" altLang="en-US" sz="1600"/>
        </a:p>
      </dgm:t>
    </dgm:pt>
    <dgm:pt modelId="{48176EE0-5299-4124-9832-170B239A8973}">
      <dgm:prSet custT="1"/>
      <dgm:spPr/>
      <dgm:t>
        <a:bodyPr/>
        <a:lstStyle/>
        <a:p>
          <a:pPr rtl="0"/>
          <a:r>
            <a:rPr lang="zh-CN" altLang="en-US" sz="1600" dirty="0">
              <a:latin typeface="+mj-ea"/>
              <a:ea typeface="+mj-ea"/>
            </a:rPr>
            <a:t>支持向量机</a:t>
          </a:r>
        </a:p>
      </dgm:t>
    </dgm:pt>
    <dgm:pt modelId="{65C85896-FC11-40DA-BF62-6C85BB55A46F}" type="parTrans" cxnId="{AF25344E-B069-4437-8197-33298003AC5F}">
      <dgm:prSet/>
      <dgm:spPr/>
      <dgm:t>
        <a:bodyPr/>
        <a:lstStyle/>
        <a:p>
          <a:endParaRPr lang="zh-CN" altLang="en-US" sz="1600"/>
        </a:p>
      </dgm:t>
    </dgm:pt>
    <dgm:pt modelId="{FD7015C9-E1E8-454B-B3FB-602A56B51171}" type="sibTrans" cxnId="{AF25344E-B069-4437-8197-33298003AC5F}">
      <dgm:prSet/>
      <dgm:spPr/>
      <dgm:t>
        <a:bodyPr/>
        <a:lstStyle/>
        <a:p>
          <a:endParaRPr lang="zh-CN" altLang="en-US" sz="1600"/>
        </a:p>
      </dgm:t>
    </dgm:pt>
    <dgm:pt modelId="{ABEE9322-18CD-4CC7-88B8-B00B94DA284A}">
      <dgm:prSet custT="1"/>
      <dgm:spPr/>
      <dgm:t>
        <a:bodyPr/>
        <a:lstStyle/>
        <a:p>
          <a:pPr rtl="0"/>
          <a:r>
            <a:rPr lang="zh-CN" altLang="en-US" sz="1600">
              <a:latin typeface="+mj-ea"/>
              <a:ea typeface="+mj-ea"/>
            </a:rPr>
            <a:t>决策树</a:t>
          </a:r>
          <a:endParaRPr lang="zh-CN" altLang="en-US" sz="1600" dirty="0">
            <a:latin typeface="+mj-ea"/>
            <a:ea typeface="+mj-ea"/>
          </a:endParaRPr>
        </a:p>
      </dgm:t>
    </dgm:pt>
    <dgm:pt modelId="{E17AF92F-F532-4FCC-8688-BA60B225D7DC}" type="parTrans" cxnId="{3F4E86DD-277C-4E75-9475-AB8868B68519}">
      <dgm:prSet/>
      <dgm:spPr/>
      <dgm:t>
        <a:bodyPr/>
        <a:lstStyle/>
        <a:p>
          <a:endParaRPr lang="zh-CN" altLang="en-US" sz="1600"/>
        </a:p>
      </dgm:t>
    </dgm:pt>
    <dgm:pt modelId="{B76AC0F0-F050-4382-A762-BD32B178BEE9}" type="sibTrans" cxnId="{3F4E86DD-277C-4E75-9475-AB8868B68519}">
      <dgm:prSet/>
      <dgm:spPr/>
      <dgm:t>
        <a:bodyPr/>
        <a:lstStyle/>
        <a:p>
          <a:endParaRPr lang="zh-CN" altLang="en-US" sz="1600"/>
        </a:p>
      </dgm:t>
    </dgm:pt>
    <dgm:pt modelId="{18C47EA6-FD92-4812-B834-E439981BD025}">
      <dgm:prSet custT="1"/>
      <dgm:spPr/>
      <dgm:t>
        <a:bodyPr/>
        <a:lstStyle/>
        <a:p>
          <a:pPr rtl="0"/>
          <a:r>
            <a:rPr lang="zh-CN" altLang="en-US" sz="1600" dirty="0">
              <a:latin typeface="+mj-ea"/>
              <a:ea typeface="+mj-ea"/>
            </a:rPr>
            <a:t>是</a:t>
          </a:r>
        </a:p>
      </dgm:t>
    </dgm:pt>
    <dgm:pt modelId="{B3B3C051-BFCF-49C5-A36A-9F2B602A1723}" type="parTrans" cxnId="{4FD53E75-B51B-49DD-904D-59089759EE6D}">
      <dgm:prSet/>
      <dgm:spPr/>
      <dgm:t>
        <a:bodyPr/>
        <a:lstStyle/>
        <a:p>
          <a:endParaRPr lang="zh-CN" altLang="en-US"/>
        </a:p>
      </dgm:t>
    </dgm:pt>
    <dgm:pt modelId="{33FE5BE5-33C3-4445-8E47-1C680F20A21B}" type="sibTrans" cxnId="{4FD53E75-B51B-49DD-904D-59089759EE6D}">
      <dgm:prSet/>
      <dgm:spPr/>
      <dgm:t>
        <a:bodyPr/>
        <a:lstStyle/>
        <a:p>
          <a:endParaRPr lang="zh-CN" altLang="en-US"/>
        </a:p>
      </dgm:t>
    </dgm:pt>
    <dgm:pt modelId="{F5B8E1BB-B1FC-4C9A-B4A7-78358DFDE556}">
      <dgm:prSet custT="1"/>
      <dgm:spPr/>
      <dgm:t>
        <a:bodyPr/>
        <a:lstStyle/>
        <a:p>
          <a:pPr rtl="0"/>
          <a:r>
            <a:rPr lang="zh-CN" altLang="en-US" sz="1600" dirty="0">
              <a:latin typeface="+mj-ea"/>
              <a:ea typeface="+mj-ea"/>
            </a:rPr>
            <a:t>否</a:t>
          </a:r>
        </a:p>
      </dgm:t>
    </dgm:pt>
    <dgm:pt modelId="{6C3048F5-2119-468C-B018-60ADE2A86B7F}" type="parTrans" cxnId="{D46D376A-3A5E-4EDB-891F-8D4F3151FDC3}">
      <dgm:prSet/>
      <dgm:spPr/>
      <dgm:t>
        <a:bodyPr/>
        <a:lstStyle/>
        <a:p>
          <a:endParaRPr lang="zh-CN" altLang="en-US"/>
        </a:p>
      </dgm:t>
    </dgm:pt>
    <dgm:pt modelId="{02D36800-0881-480F-9179-368753A8410F}" type="sibTrans" cxnId="{D46D376A-3A5E-4EDB-891F-8D4F3151FDC3}">
      <dgm:prSet/>
      <dgm:spPr/>
      <dgm:t>
        <a:bodyPr/>
        <a:lstStyle/>
        <a:p>
          <a:endParaRPr lang="zh-CN" altLang="en-US"/>
        </a:p>
      </dgm:t>
    </dgm:pt>
    <dgm:pt modelId="{01A3CE49-B6EB-4777-9A0A-7F38EE218786}">
      <dgm:prSet custT="1"/>
      <dgm:spPr/>
      <dgm:t>
        <a:bodyPr/>
        <a:lstStyle/>
        <a:p>
          <a:pPr rtl="0"/>
          <a:r>
            <a:rPr lang="zh-CN" altLang="en-US" sz="1600" dirty="0">
              <a:latin typeface="+mj-ea"/>
              <a:ea typeface="+mj-ea"/>
            </a:rPr>
            <a:t>交易数据</a:t>
          </a:r>
        </a:p>
      </dgm:t>
    </dgm:pt>
    <dgm:pt modelId="{BF5DDB7A-93D5-4781-85F6-1EB04A5928AB}" type="parTrans" cxnId="{0695A6A0-E43B-46B4-8DA5-3146E0D8F7C6}">
      <dgm:prSet/>
      <dgm:spPr/>
      <dgm:t>
        <a:bodyPr/>
        <a:lstStyle/>
        <a:p>
          <a:endParaRPr lang="zh-CN" altLang="en-US"/>
        </a:p>
      </dgm:t>
    </dgm:pt>
    <dgm:pt modelId="{D78B2E47-0981-4F2D-A3E6-59A1F7E4E6C5}" type="sibTrans" cxnId="{0695A6A0-E43B-46B4-8DA5-3146E0D8F7C6}">
      <dgm:prSet/>
      <dgm:spPr/>
      <dgm:t>
        <a:bodyPr/>
        <a:lstStyle/>
        <a:p>
          <a:endParaRPr lang="zh-CN" altLang="en-US"/>
        </a:p>
      </dgm:t>
    </dgm:pt>
    <dgm:pt modelId="{4FC0BFD3-1B54-4521-B8EA-7AFE6751BEDA}">
      <dgm:prSet custT="1"/>
      <dgm:spPr/>
      <dgm:t>
        <a:bodyPr/>
        <a:lstStyle/>
        <a:p>
          <a:pPr rtl="0"/>
          <a:r>
            <a:rPr lang="zh-CN" sz="1600" dirty="0">
              <a:latin typeface="+mj-ea"/>
              <a:ea typeface="+mj-ea"/>
            </a:rPr>
            <a:t>交易时间</a:t>
          </a:r>
          <a:endParaRPr lang="zh-CN" altLang="en-US" sz="1600" dirty="0">
            <a:latin typeface="+mj-ea"/>
            <a:ea typeface="+mj-ea"/>
          </a:endParaRPr>
        </a:p>
      </dgm:t>
    </dgm:pt>
    <dgm:pt modelId="{BB3CD9A5-8B3C-42E4-B26A-69C9A45126A1}" type="parTrans" cxnId="{1040C312-03CF-46C8-AF51-F1FF852FD1FB}">
      <dgm:prSet/>
      <dgm:spPr/>
      <dgm:t>
        <a:bodyPr/>
        <a:lstStyle/>
        <a:p>
          <a:endParaRPr lang="zh-CN" altLang="en-US"/>
        </a:p>
      </dgm:t>
    </dgm:pt>
    <dgm:pt modelId="{CACDAE1B-F5B3-45F3-80A6-38A5EA3DC8DD}" type="sibTrans" cxnId="{1040C312-03CF-46C8-AF51-F1FF852FD1FB}">
      <dgm:prSet/>
      <dgm:spPr/>
      <dgm:t>
        <a:bodyPr/>
        <a:lstStyle/>
        <a:p>
          <a:endParaRPr lang="zh-CN" altLang="en-US"/>
        </a:p>
      </dgm:t>
    </dgm:pt>
    <dgm:pt modelId="{A72ACC31-49FD-4148-8DE3-8F4DFC7D9226}">
      <dgm:prSet custT="1"/>
      <dgm:spPr/>
      <dgm:t>
        <a:bodyPr/>
        <a:lstStyle/>
        <a:p>
          <a:pPr rtl="0"/>
          <a:r>
            <a:rPr lang="zh-CN" altLang="en-US" sz="1600" dirty="0">
              <a:latin typeface="+mj-ea"/>
              <a:ea typeface="+mj-ea"/>
            </a:rPr>
            <a:t>交易金额</a:t>
          </a:r>
        </a:p>
      </dgm:t>
    </dgm:pt>
    <dgm:pt modelId="{C45FD0A2-8770-48E2-8D49-23368A0F92A8}" type="parTrans" cxnId="{8ED49C67-0DA4-40CC-86FD-084D9CC1570B}">
      <dgm:prSet/>
      <dgm:spPr/>
      <dgm:t>
        <a:bodyPr/>
        <a:lstStyle/>
        <a:p>
          <a:endParaRPr lang="zh-CN" altLang="en-US"/>
        </a:p>
      </dgm:t>
    </dgm:pt>
    <dgm:pt modelId="{04158807-AB5E-4D18-8236-58F0B5E2E912}" type="sibTrans" cxnId="{8ED49C67-0DA4-40CC-86FD-084D9CC1570B}">
      <dgm:prSet/>
      <dgm:spPr/>
      <dgm:t>
        <a:bodyPr/>
        <a:lstStyle/>
        <a:p>
          <a:endParaRPr lang="zh-CN" altLang="en-US"/>
        </a:p>
      </dgm:t>
    </dgm:pt>
    <dgm:pt modelId="{94195030-0CA5-4A21-9E2C-F0ACD46380D6}">
      <dgm:prSet custT="1"/>
      <dgm:spPr/>
      <dgm:t>
        <a:bodyPr/>
        <a:lstStyle/>
        <a:p>
          <a:pPr rtl="0"/>
          <a:r>
            <a:rPr lang="zh-CN" altLang="en-US" sz="1600" dirty="0">
              <a:latin typeface="+mj-ea"/>
              <a:ea typeface="+mj-ea"/>
            </a:rPr>
            <a:t>供应商</a:t>
          </a:r>
        </a:p>
      </dgm:t>
    </dgm:pt>
    <dgm:pt modelId="{F9379CD1-F70B-41CA-9570-F5B1324ACC8D}" type="parTrans" cxnId="{77F13AB3-F36A-4F45-9F8C-014CCDDAD864}">
      <dgm:prSet/>
      <dgm:spPr/>
      <dgm:t>
        <a:bodyPr/>
        <a:lstStyle/>
        <a:p>
          <a:endParaRPr lang="zh-CN" altLang="en-US"/>
        </a:p>
      </dgm:t>
    </dgm:pt>
    <dgm:pt modelId="{5E67672F-29DA-4B12-A36F-218B81808803}" type="sibTrans" cxnId="{77F13AB3-F36A-4F45-9F8C-014CCDDAD864}">
      <dgm:prSet/>
      <dgm:spPr/>
      <dgm:t>
        <a:bodyPr/>
        <a:lstStyle/>
        <a:p>
          <a:endParaRPr lang="zh-CN" altLang="en-US"/>
        </a:p>
      </dgm:t>
    </dgm:pt>
    <dgm:pt modelId="{D09233E1-A970-48FD-A28C-A4D4F6D736AB}">
      <dgm:prSet custT="1"/>
      <dgm:spPr/>
      <dgm:t>
        <a:bodyPr/>
        <a:lstStyle/>
        <a:p>
          <a:pPr rtl="0"/>
          <a:r>
            <a:rPr lang="zh-CN" altLang="en-US" sz="1600" dirty="0">
              <a:latin typeface="+mj-ea"/>
              <a:ea typeface="+mj-ea"/>
            </a:rPr>
            <a:t>用户区域等</a:t>
          </a:r>
        </a:p>
      </dgm:t>
    </dgm:pt>
    <dgm:pt modelId="{30D58EB8-6963-43E7-993B-BC4C6FC8DAD9}" type="parTrans" cxnId="{B1259E55-189F-4862-846D-10C4AA38C888}">
      <dgm:prSet/>
      <dgm:spPr/>
      <dgm:t>
        <a:bodyPr/>
        <a:lstStyle/>
        <a:p>
          <a:endParaRPr lang="zh-CN" altLang="en-US"/>
        </a:p>
      </dgm:t>
    </dgm:pt>
    <dgm:pt modelId="{2A1D67E0-B353-44C2-AA65-CAF40B974567}" type="sibTrans" cxnId="{B1259E55-189F-4862-846D-10C4AA38C888}">
      <dgm:prSet/>
      <dgm:spPr/>
      <dgm:t>
        <a:bodyPr/>
        <a:lstStyle/>
        <a:p>
          <a:endParaRPr lang="zh-CN" altLang="en-US"/>
        </a:p>
      </dgm:t>
    </dgm:pt>
    <dgm:pt modelId="{A1F3EB56-5218-41F8-A5EE-54BD4008A718}" type="pres">
      <dgm:prSet presAssocID="{E77B0CAE-0FDF-4074-9D9B-728C8F70E136}" presName="linearFlow" presStyleCnt="0">
        <dgm:presLayoutVars>
          <dgm:dir/>
          <dgm:animLvl val="lvl"/>
          <dgm:resizeHandles val="exact"/>
        </dgm:presLayoutVars>
      </dgm:prSet>
      <dgm:spPr/>
      <dgm:t>
        <a:bodyPr/>
        <a:lstStyle/>
        <a:p>
          <a:endParaRPr lang="zh-CN" altLang="en-US"/>
        </a:p>
      </dgm:t>
    </dgm:pt>
    <dgm:pt modelId="{8BA467BA-5D7C-41A4-BC9A-3A584A409126}" type="pres">
      <dgm:prSet presAssocID="{A921A397-7135-4A1D-85A9-5D829AAE1D5C}" presName="composite" presStyleCnt="0"/>
      <dgm:spPr/>
    </dgm:pt>
    <dgm:pt modelId="{8AAC24C7-319B-4FB9-B58F-40098B84095A}" type="pres">
      <dgm:prSet presAssocID="{A921A397-7135-4A1D-85A9-5D829AAE1D5C}" presName="parTx" presStyleLbl="node1" presStyleIdx="0" presStyleCnt="4">
        <dgm:presLayoutVars>
          <dgm:chMax val="0"/>
          <dgm:chPref val="0"/>
          <dgm:bulletEnabled val="1"/>
        </dgm:presLayoutVars>
      </dgm:prSet>
      <dgm:spPr/>
      <dgm:t>
        <a:bodyPr/>
        <a:lstStyle/>
        <a:p>
          <a:endParaRPr lang="zh-CN" altLang="en-US"/>
        </a:p>
      </dgm:t>
    </dgm:pt>
    <dgm:pt modelId="{C06FE301-3988-4565-BC8F-D912E75DBD96}" type="pres">
      <dgm:prSet presAssocID="{A921A397-7135-4A1D-85A9-5D829AAE1D5C}" presName="parSh" presStyleLbl="node1" presStyleIdx="0" presStyleCnt="4"/>
      <dgm:spPr/>
      <dgm:t>
        <a:bodyPr/>
        <a:lstStyle/>
        <a:p>
          <a:endParaRPr lang="zh-CN" altLang="en-US"/>
        </a:p>
      </dgm:t>
    </dgm:pt>
    <dgm:pt modelId="{1CA5DE6B-19E7-4E0D-8946-E78D11D46EAA}" type="pres">
      <dgm:prSet presAssocID="{A921A397-7135-4A1D-85A9-5D829AAE1D5C}" presName="desTx" presStyleLbl="fgAcc1" presStyleIdx="0" presStyleCnt="4">
        <dgm:presLayoutVars>
          <dgm:bulletEnabled val="1"/>
        </dgm:presLayoutVars>
      </dgm:prSet>
      <dgm:spPr/>
      <dgm:t>
        <a:bodyPr/>
        <a:lstStyle/>
        <a:p>
          <a:endParaRPr lang="zh-CN" altLang="en-US"/>
        </a:p>
      </dgm:t>
    </dgm:pt>
    <dgm:pt modelId="{3C9DEDFB-5882-4932-AB98-81465D48F6D0}" type="pres">
      <dgm:prSet presAssocID="{23BD9C35-5B22-4AEA-A64A-FF94F467E1C5}" presName="sibTrans" presStyleLbl="sibTrans2D1" presStyleIdx="0" presStyleCnt="3"/>
      <dgm:spPr/>
      <dgm:t>
        <a:bodyPr/>
        <a:lstStyle/>
        <a:p>
          <a:endParaRPr lang="zh-CN" altLang="en-US"/>
        </a:p>
      </dgm:t>
    </dgm:pt>
    <dgm:pt modelId="{D6B986C5-0B08-4553-9A8D-0B64FE8CA131}" type="pres">
      <dgm:prSet presAssocID="{23BD9C35-5B22-4AEA-A64A-FF94F467E1C5}" presName="connTx" presStyleLbl="sibTrans2D1" presStyleIdx="0" presStyleCnt="3"/>
      <dgm:spPr/>
      <dgm:t>
        <a:bodyPr/>
        <a:lstStyle/>
        <a:p>
          <a:endParaRPr lang="zh-CN" altLang="en-US"/>
        </a:p>
      </dgm:t>
    </dgm:pt>
    <dgm:pt modelId="{5EFBEC9F-6C7B-4F84-83A1-B4EE5B575F90}" type="pres">
      <dgm:prSet presAssocID="{01A3CE49-B6EB-4777-9A0A-7F38EE218786}" presName="composite" presStyleCnt="0"/>
      <dgm:spPr/>
    </dgm:pt>
    <dgm:pt modelId="{98595E4D-F4DC-477C-B1FE-812F9A2A6E28}" type="pres">
      <dgm:prSet presAssocID="{01A3CE49-B6EB-4777-9A0A-7F38EE218786}" presName="parTx" presStyleLbl="node1" presStyleIdx="0" presStyleCnt="4">
        <dgm:presLayoutVars>
          <dgm:chMax val="0"/>
          <dgm:chPref val="0"/>
          <dgm:bulletEnabled val="1"/>
        </dgm:presLayoutVars>
      </dgm:prSet>
      <dgm:spPr/>
      <dgm:t>
        <a:bodyPr/>
        <a:lstStyle/>
        <a:p>
          <a:endParaRPr lang="zh-CN" altLang="en-US"/>
        </a:p>
      </dgm:t>
    </dgm:pt>
    <dgm:pt modelId="{CA4CC20B-7B40-4322-85E0-DAD1DE1553B8}" type="pres">
      <dgm:prSet presAssocID="{01A3CE49-B6EB-4777-9A0A-7F38EE218786}" presName="parSh" presStyleLbl="node1" presStyleIdx="1" presStyleCnt="4"/>
      <dgm:spPr/>
      <dgm:t>
        <a:bodyPr/>
        <a:lstStyle/>
        <a:p>
          <a:endParaRPr lang="zh-CN" altLang="en-US"/>
        </a:p>
      </dgm:t>
    </dgm:pt>
    <dgm:pt modelId="{35BF39F1-1C24-468E-B47C-3D6453F85539}" type="pres">
      <dgm:prSet presAssocID="{01A3CE49-B6EB-4777-9A0A-7F38EE218786}" presName="desTx" presStyleLbl="fgAcc1" presStyleIdx="1" presStyleCnt="4">
        <dgm:presLayoutVars>
          <dgm:bulletEnabled val="1"/>
        </dgm:presLayoutVars>
      </dgm:prSet>
      <dgm:spPr/>
      <dgm:t>
        <a:bodyPr/>
        <a:lstStyle/>
        <a:p>
          <a:endParaRPr lang="zh-CN" altLang="en-US"/>
        </a:p>
      </dgm:t>
    </dgm:pt>
    <dgm:pt modelId="{B58B6D8F-0512-40EB-81C6-FDAFDAAA5F10}" type="pres">
      <dgm:prSet presAssocID="{D78B2E47-0981-4F2D-A3E6-59A1F7E4E6C5}" presName="sibTrans" presStyleLbl="sibTrans2D1" presStyleIdx="1" presStyleCnt="3"/>
      <dgm:spPr/>
      <dgm:t>
        <a:bodyPr/>
        <a:lstStyle/>
        <a:p>
          <a:endParaRPr lang="zh-CN" altLang="en-US"/>
        </a:p>
      </dgm:t>
    </dgm:pt>
    <dgm:pt modelId="{B2536F15-19DC-41C5-934A-C0C1E97E8941}" type="pres">
      <dgm:prSet presAssocID="{D78B2E47-0981-4F2D-A3E6-59A1F7E4E6C5}" presName="connTx" presStyleLbl="sibTrans2D1" presStyleIdx="1" presStyleCnt="3"/>
      <dgm:spPr/>
      <dgm:t>
        <a:bodyPr/>
        <a:lstStyle/>
        <a:p>
          <a:endParaRPr lang="zh-CN" altLang="en-US"/>
        </a:p>
      </dgm:t>
    </dgm:pt>
    <dgm:pt modelId="{3798BEC8-65E2-4706-B73B-51A5A143E509}" type="pres">
      <dgm:prSet presAssocID="{92C4E79F-7AF5-4D2E-8A67-A849379596FE}" presName="composite" presStyleCnt="0"/>
      <dgm:spPr/>
    </dgm:pt>
    <dgm:pt modelId="{9ED03BB1-553D-4EE1-A3FD-8D7DB5D13009}" type="pres">
      <dgm:prSet presAssocID="{92C4E79F-7AF5-4D2E-8A67-A849379596FE}" presName="parTx" presStyleLbl="node1" presStyleIdx="1" presStyleCnt="4">
        <dgm:presLayoutVars>
          <dgm:chMax val="0"/>
          <dgm:chPref val="0"/>
          <dgm:bulletEnabled val="1"/>
        </dgm:presLayoutVars>
      </dgm:prSet>
      <dgm:spPr/>
      <dgm:t>
        <a:bodyPr/>
        <a:lstStyle/>
        <a:p>
          <a:endParaRPr lang="zh-CN" altLang="en-US"/>
        </a:p>
      </dgm:t>
    </dgm:pt>
    <dgm:pt modelId="{1EBBCBBB-1D79-4A8B-BC22-C504C794BCBB}" type="pres">
      <dgm:prSet presAssocID="{92C4E79F-7AF5-4D2E-8A67-A849379596FE}" presName="parSh" presStyleLbl="node1" presStyleIdx="2" presStyleCnt="4"/>
      <dgm:spPr/>
      <dgm:t>
        <a:bodyPr/>
        <a:lstStyle/>
        <a:p>
          <a:endParaRPr lang="zh-CN" altLang="en-US"/>
        </a:p>
      </dgm:t>
    </dgm:pt>
    <dgm:pt modelId="{7671257E-CC6D-4140-8113-5DA25A9B256B}" type="pres">
      <dgm:prSet presAssocID="{92C4E79F-7AF5-4D2E-8A67-A849379596FE}" presName="desTx" presStyleLbl="fgAcc1" presStyleIdx="2" presStyleCnt="4">
        <dgm:presLayoutVars>
          <dgm:bulletEnabled val="1"/>
        </dgm:presLayoutVars>
      </dgm:prSet>
      <dgm:spPr/>
      <dgm:t>
        <a:bodyPr/>
        <a:lstStyle/>
        <a:p>
          <a:endParaRPr lang="zh-CN" altLang="en-US"/>
        </a:p>
      </dgm:t>
    </dgm:pt>
    <dgm:pt modelId="{3E1AAC86-6BAF-4AA2-8223-5EFF4D2B79AF}" type="pres">
      <dgm:prSet presAssocID="{1E50526A-71D1-4F94-AA46-88BB5196500E}" presName="sibTrans" presStyleLbl="sibTrans2D1" presStyleIdx="2" presStyleCnt="3"/>
      <dgm:spPr/>
      <dgm:t>
        <a:bodyPr/>
        <a:lstStyle/>
        <a:p>
          <a:endParaRPr lang="zh-CN" altLang="en-US"/>
        </a:p>
      </dgm:t>
    </dgm:pt>
    <dgm:pt modelId="{E028594A-1BEE-42DC-93E9-0A792463C200}" type="pres">
      <dgm:prSet presAssocID="{1E50526A-71D1-4F94-AA46-88BB5196500E}" presName="connTx" presStyleLbl="sibTrans2D1" presStyleIdx="2" presStyleCnt="3"/>
      <dgm:spPr/>
      <dgm:t>
        <a:bodyPr/>
        <a:lstStyle/>
        <a:p>
          <a:endParaRPr lang="zh-CN" altLang="en-US"/>
        </a:p>
      </dgm:t>
    </dgm:pt>
    <dgm:pt modelId="{AD1185B0-7465-41F2-956F-E81DEE397AAB}" type="pres">
      <dgm:prSet presAssocID="{CDBB363B-E2E1-44F5-ADFA-E3DA7ADC458E}" presName="composite" presStyleCnt="0"/>
      <dgm:spPr/>
    </dgm:pt>
    <dgm:pt modelId="{84048D77-F985-4054-BA2F-2E5099822C29}" type="pres">
      <dgm:prSet presAssocID="{CDBB363B-E2E1-44F5-ADFA-E3DA7ADC458E}" presName="parTx" presStyleLbl="node1" presStyleIdx="2" presStyleCnt="4">
        <dgm:presLayoutVars>
          <dgm:chMax val="0"/>
          <dgm:chPref val="0"/>
          <dgm:bulletEnabled val="1"/>
        </dgm:presLayoutVars>
      </dgm:prSet>
      <dgm:spPr/>
      <dgm:t>
        <a:bodyPr/>
        <a:lstStyle/>
        <a:p>
          <a:endParaRPr lang="zh-CN" altLang="en-US"/>
        </a:p>
      </dgm:t>
    </dgm:pt>
    <dgm:pt modelId="{E62E7AED-64B3-4EE9-B51A-BB5CEC2AC275}" type="pres">
      <dgm:prSet presAssocID="{CDBB363B-E2E1-44F5-ADFA-E3DA7ADC458E}" presName="parSh" presStyleLbl="node1" presStyleIdx="3" presStyleCnt="4"/>
      <dgm:spPr/>
      <dgm:t>
        <a:bodyPr/>
        <a:lstStyle/>
        <a:p>
          <a:endParaRPr lang="zh-CN" altLang="en-US"/>
        </a:p>
      </dgm:t>
    </dgm:pt>
    <dgm:pt modelId="{225D9F74-FFBE-4452-91DA-1798DB797DE2}" type="pres">
      <dgm:prSet presAssocID="{CDBB363B-E2E1-44F5-ADFA-E3DA7ADC458E}" presName="desTx" presStyleLbl="fgAcc1" presStyleIdx="3" presStyleCnt="4">
        <dgm:presLayoutVars>
          <dgm:bulletEnabled val="1"/>
        </dgm:presLayoutVars>
      </dgm:prSet>
      <dgm:spPr/>
      <dgm:t>
        <a:bodyPr/>
        <a:lstStyle/>
        <a:p>
          <a:endParaRPr lang="zh-CN" altLang="en-US"/>
        </a:p>
      </dgm:t>
    </dgm:pt>
  </dgm:ptLst>
  <dgm:cxnLst>
    <dgm:cxn modelId="{B6C0D986-BCAA-4A9E-B70F-82ABB60BF641}" type="presOf" srcId="{23BD9C35-5B22-4AEA-A64A-FF94F467E1C5}" destId="{3C9DEDFB-5882-4932-AB98-81465D48F6D0}" srcOrd="0" destOrd="0" presId="urn:microsoft.com/office/officeart/2005/8/layout/process3#2"/>
    <dgm:cxn modelId="{CDA8D8D6-3599-42E2-A92F-4F42D428CACC}" type="presOf" srcId="{D09233E1-A970-48FD-A28C-A4D4F6D736AB}" destId="{35BF39F1-1C24-468E-B47C-3D6453F85539}" srcOrd="0" destOrd="3" presId="urn:microsoft.com/office/officeart/2005/8/layout/process3#2"/>
    <dgm:cxn modelId="{ABE959FF-5AD9-4794-B267-DFA7D64C90E3}" type="presOf" srcId="{01A3CE49-B6EB-4777-9A0A-7F38EE218786}" destId="{CA4CC20B-7B40-4322-85E0-DAD1DE1553B8}" srcOrd="1" destOrd="0" presId="urn:microsoft.com/office/officeart/2005/8/layout/process3#2"/>
    <dgm:cxn modelId="{20BC31E2-FC5C-48E4-9CA1-64D8E363ECAF}" type="presOf" srcId="{01A3CE49-B6EB-4777-9A0A-7F38EE218786}" destId="{98595E4D-F4DC-477C-B1FE-812F9A2A6E28}" srcOrd="0" destOrd="0" presId="urn:microsoft.com/office/officeart/2005/8/layout/process3#2"/>
    <dgm:cxn modelId="{11CB74C9-261D-4A61-BDA0-50D2CBED4002}" type="presOf" srcId="{48176EE0-5299-4124-9832-170B239A8973}" destId="{7671257E-CC6D-4140-8113-5DA25A9B256B}" srcOrd="0" destOrd="0" presId="urn:microsoft.com/office/officeart/2005/8/layout/process3#2"/>
    <dgm:cxn modelId="{D46D376A-3A5E-4EDB-891F-8D4F3151FDC3}" srcId="{CDBB363B-E2E1-44F5-ADFA-E3DA7ADC458E}" destId="{F5B8E1BB-B1FC-4C9A-B4A7-78358DFDE556}" srcOrd="1" destOrd="0" parTransId="{6C3048F5-2119-468C-B018-60ADE2A86B7F}" sibTransId="{02D36800-0881-480F-9179-368753A8410F}"/>
    <dgm:cxn modelId="{87328E71-A233-47EC-92C9-BD3EA85FA109}" type="presOf" srcId="{ABEE9322-18CD-4CC7-88B8-B00B94DA284A}" destId="{7671257E-CC6D-4140-8113-5DA25A9B256B}" srcOrd="0" destOrd="1" presId="urn:microsoft.com/office/officeart/2005/8/layout/process3#2"/>
    <dgm:cxn modelId="{96B2F2A9-DC2E-4A96-919D-30B896E240C7}" srcId="{E77B0CAE-0FDF-4074-9D9B-728C8F70E136}" destId="{A921A397-7135-4A1D-85A9-5D829AAE1D5C}" srcOrd="0" destOrd="0" parTransId="{EF4A8287-2B1C-4EDE-A0DF-16D2B07B1747}" sibTransId="{23BD9C35-5B22-4AEA-A64A-FF94F467E1C5}"/>
    <dgm:cxn modelId="{97D3FC5B-A119-4755-8386-EFA28431D038}" type="presOf" srcId="{A921A397-7135-4A1D-85A9-5D829AAE1D5C}" destId="{8AAC24C7-319B-4FB9-B58F-40098B84095A}" srcOrd="0" destOrd="0" presId="urn:microsoft.com/office/officeart/2005/8/layout/process3#2"/>
    <dgm:cxn modelId="{148115B0-E36F-4D7D-B9AB-96F486929738}" srcId="{E77B0CAE-0FDF-4074-9D9B-728C8F70E136}" destId="{CDBB363B-E2E1-44F5-ADFA-E3DA7ADC458E}" srcOrd="3" destOrd="0" parTransId="{62864028-E233-4A2A-90B6-2C521AE149A9}" sibTransId="{F77CEF27-E79B-4570-8A79-AB167FF7C722}"/>
    <dgm:cxn modelId="{0BD4BAD5-2B9E-4FCD-9802-098224ED1C34}" type="presOf" srcId="{1E50526A-71D1-4F94-AA46-88BB5196500E}" destId="{E028594A-1BEE-42DC-93E9-0A792463C200}" srcOrd="1" destOrd="0" presId="urn:microsoft.com/office/officeart/2005/8/layout/process3#2"/>
    <dgm:cxn modelId="{B8667D36-BC4B-4A2D-BBD4-299391876A0D}" type="presOf" srcId="{18C47EA6-FD92-4812-B834-E439981BD025}" destId="{225D9F74-FFBE-4452-91DA-1798DB797DE2}" srcOrd="0" destOrd="0" presId="urn:microsoft.com/office/officeart/2005/8/layout/process3#2"/>
    <dgm:cxn modelId="{5945A5EF-FB0A-481B-AEAC-E35BDDE0C198}" type="presOf" srcId="{94195030-0CA5-4A21-9E2C-F0ACD46380D6}" destId="{35BF39F1-1C24-468E-B47C-3D6453F85539}" srcOrd="0" destOrd="2" presId="urn:microsoft.com/office/officeart/2005/8/layout/process3#2"/>
    <dgm:cxn modelId="{D0C6A042-4049-4ADE-977A-D6DF85F521ED}" type="presOf" srcId="{A921A397-7135-4A1D-85A9-5D829AAE1D5C}" destId="{C06FE301-3988-4565-BC8F-D912E75DBD96}" srcOrd="1" destOrd="0" presId="urn:microsoft.com/office/officeart/2005/8/layout/process3#2"/>
    <dgm:cxn modelId="{5B1E6BCC-565D-4467-8369-3DE9680C2DA3}" srcId="{A921A397-7135-4A1D-85A9-5D829AAE1D5C}" destId="{2C479015-7068-4D8F-B4CB-DEF0288EBD40}" srcOrd="0" destOrd="0" parTransId="{1C576411-EFDB-435F-A9DC-6B6E80870B8A}" sibTransId="{6955F2E3-EE30-44E3-8C6A-FEDE25890646}"/>
    <dgm:cxn modelId="{3F4E86DD-277C-4E75-9475-AB8868B68519}" srcId="{92C4E79F-7AF5-4D2E-8A67-A849379596FE}" destId="{ABEE9322-18CD-4CC7-88B8-B00B94DA284A}" srcOrd="1" destOrd="0" parTransId="{E17AF92F-F532-4FCC-8688-BA60B225D7DC}" sibTransId="{B76AC0F0-F050-4382-A762-BD32B178BEE9}"/>
    <dgm:cxn modelId="{8C580DE1-66C4-4FA0-9FF2-96FFA1224E5F}" type="presOf" srcId="{92C4E79F-7AF5-4D2E-8A67-A849379596FE}" destId="{1EBBCBBB-1D79-4A8B-BC22-C504C794BCBB}" srcOrd="1" destOrd="0" presId="urn:microsoft.com/office/officeart/2005/8/layout/process3#2"/>
    <dgm:cxn modelId="{AD6DE22C-E582-47F4-8FE0-4BEDA048335A}" type="presOf" srcId="{E77B0CAE-0FDF-4074-9D9B-728C8F70E136}" destId="{A1F3EB56-5218-41F8-A5EE-54BD4008A718}" srcOrd="0" destOrd="0" presId="urn:microsoft.com/office/officeart/2005/8/layout/process3#2"/>
    <dgm:cxn modelId="{442DF27D-64CF-44A6-9EC2-832B27AC2868}" type="presOf" srcId="{4FC0BFD3-1B54-4521-B8EA-7AFE6751BEDA}" destId="{35BF39F1-1C24-468E-B47C-3D6453F85539}" srcOrd="0" destOrd="0" presId="urn:microsoft.com/office/officeart/2005/8/layout/process3#2"/>
    <dgm:cxn modelId="{AE10B4DF-693C-4B84-AE70-12A98B26A1BD}" srcId="{E77B0CAE-0FDF-4074-9D9B-728C8F70E136}" destId="{92C4E79F-7AF5-4D2E-8A67-A849379596FE}" srcOrd="2" destOrd="0" parTransId="{97D36425-B621-4810-BC80-ACA4C0DAA705}" sibTransId="{1E50526A-71D1-4F94-AA46-88BB5196500E}"/>
    <dgm:cxn modelId="{77F13AB3-F36A-4F45-9F8C-014CCDDAD864}" srcId="{01A3CE49-B6EB-4777-9A0A-7F38EE218786}" destId="{94195030-0CA5-4A21-9E2C-F0ACD46380D6}" srcOrd="2" destOrd="0" parTransId="{F9379CD1-F70B-41CA-9570-F5B1324ACC8D}" sibTransId="{5E67672F-29DA-4B12-A36F-218B81808803}"/>
    <dgm:cxn modelId="{8ED49C67-0DA4-40CC-86FD-084D9CC1570B}" srcId="{01A3CE49-B6EB-4777-9A0A-7F38EE218786}" destId="{A72ACC31-49FD-4148-8DE3-8F4DFC7D9226}" srcOrd="1" destOrd="0" parTransId="{C45FD0A2-8770-48E2-8D49-23368A0F92A8}" sibTransId="{04158807-AB5E-4D18-8236-58F0B5E2E912}"/>
    <dgm:cxn modelId="{5B4EAE18-D12F-46D4-8256-7D8B04C45564}" type="presOf" srcId="{A72ACC31-49FD-4148-8DE3-8F4DFC7D9226}" destId="{35BF39F1-1C24-468E-B47C-3D6453F85539}" srcOrd="0" destOrd="1" presId="urn:microsoft.com/office/officeart/2005/8/layout/process3#2"/>
    <dgm:cxn modelId="{F29BBFAA-94F1-4DCD-8AAB-96176D022132}" type="presOf" srcId="{CDBB363B-E2E1-44F5-ADFA-E3DA7ADC458E}" destId="{E62E7AED-64B3-4EE9-B51A-BB5CEC2AC275}" srcOrd="1" destOrd="0" presId="urn:microsoft.com/office/officeart/2005/8/layout/process3#2"/>
    <dgm:cxn modelId="{218A7E72-BE04-4C39-B72E-52EB3D3E74CA}" type="presOf" srcId="{D78B2E47-0981-4F2D-A3E6-59A1F7E4E6C5}" destId="{B2536F15-19DC-41C5-934A-C0C1E97E8941}" srcOrd="1" destOrd="0" presId="urn:microsoft.com/office/officeart/2005/8/layout/process3#2"/>
    <dgm:cxn modelId="{293FD497-3BC0-4FAE-8991-321DDA0635BB}" type="presOf" srcId="{2C479015-7068-4D8F-B4CB-DEF0288EBD40}" destId="{1CA5DE6B-19E7-4E0D-8946-E78D11D46EAA}" srcOrd="0" destOrd="0" presId="urn:microsoft.com/office/officeart/2005/8/layout/process3#2"/>
    <dgm:cxn modelId="{84DB6A37-9E4E-4634-B985-67E9BF077459}" type="presOf" srcId="{92C4E79F-7AF5-4D2E-8A67-A849379596FE}" destId="{9ED03BB1-553D-4EE1-A3FD-8D7DB5D13009}" srcOrd="0" destOrd="0" presId="urn:microsoft.com/office/officeart/2005/8/layout/process3#2"/>
    <dgm:cxn modelId="{AF25344E-B069-4437-8197-33298003AC5F}" srcId="{92C4E79F-7AF5-4D2E-8A67-A849379596FE}" destId="{48176EE0-5299-4124-9832-170B239A8973}" srcOrd="0" destOrd="0" parTransId="{65C85896-FC11-40DA-BF62-6C85BB55A46F}" sibTransId="{FD7015C9-E1E8-454B-B3FB-602A56B51171}"/>
    <dgm:cxn modelId="{4FD53E75-B51B-49DD-904D-59089759EE6D}" srcId="{CDBB363B-E2E1-44F5-ADFA-E3DA7ADC458E}" destId="{18C47EA6-FD92-4812-B834-E439981BD025}" srcOrd="0" destOrd="0" parTransId="{B3B3C051-BFCF-49C5-A36A-9F2B602A1723}" sibTransId="{33FE5BE5-33C3-4445-8E47-1C680F20A21B}"/>
    <dgm:cxn modelId="{19C7A46C-6746-4711-A19A-79280AC6932F}" type="presOf" srcId="{1E50526A-71D1-4F94-AA46-88BB5196500E}" destId="{3E1AAC86-6BAF-4AA2-8223-5EFF4D2B79AF}" srcOrd="0" destOrd="0" presId="urn:microsoft.com/office/officeart/2005/8/layout/process3#2"/>
    <dgm:cxn modelId="{424B62F9-AEE3-445B-B1AC-01F2189A979B}" type="presOf" srcId="{F5B8E1BB-B1FC-4C9A-B4A7-78358DFDE556}" destId="{225D9F74-FFBE-4452-91DA-1798DB797DE2}" srcOrd="0" destOrd="1" presId="urn:microsoft.com/office/officeart/2005/8/layout/process3#2"/>
    <dgm:cxn modelId="{1040C312-03CF-46C8-AF51-F1FF852FD1FB}" srcId="{01A3CE49-B6EB-4777-9A0A-7F38EE218786}" destId="{4FC0BFD3-1B54-4521-B8EA-7AFE6751BEDA}" srcOrd="0" destOrd="0" parTransId="{BB3CD9A5-8B3C-42E4-B26A-69C9A45126A1}" sibTransId="{CACDAE1B-F5B3-45F3-80A6-38A5EA3DC8DD}"/>
    <dgm:cxn modelId="{0695A6A0-E43B-46B4-8DA5-3146E0D8F7C6}" srcId="{E77B0CAE-0FDF-4074-9D9B-728C8F70E136}" destId="{01A3CE49-B6EB-4777-9A0A-7F38EE218786}" srcOrd="1" destOrd="0" parTransId="{BF5DDB7A-93D5-4781-85F6-1EB04A5928AB}" sibTransId="{D78B2E47-0981-4F2D-A3E6-59A1F7E4E6C5}"/>
    <dgm:cxn modelId="{94BD279A-8B8C-4C93-A18B-B9D9A26F0FB7}" type="presOf" srcId="{23BD9C35-5B22-4AEA-A64A-FF94F467E1C5}" destId="{D6B986C5-0B08-4553-9A8D-0B64FE8CA131}" srcOrd="1" destOrd="0" presId="urn:microsoft.com/office/officeart/2005/8/layout/process3#2"/>
    <dgm:cxn modelId="{B1259E55-189F-4862-846D-10C4AA38C888}" srcId="{01A3CE49-B6EB-4777-9A0A-7F38EE218786}" destId="{D09233E1-A970-48FD-A28C-A4D4F6D736AB}" srcOrd="3" destOrd="0" parTransId="{30D58EB8-6963-43E7-993B-BC4C6FC8DAD9}" sibTransId="{2A1D67E0-B353-44C2-AA65-CAF40B974567}"/>
    <dgm:cxn modelId="{22828CA6-FFBC-4040-864D-D315B5AF5C8D}" type="presOf" srcId="{CDBB363B-E2E1-44F5-ADFA-E3DA7ADC458E}" destId="{84048D77-F985-4054-BA2F-2E5099822C29}" srcOrd="0" destOrd="0" presId="urn:microsoft.com/office/officeart/2005/8/layout/process3#2"/>
    <dgm:cxn modelId="{672EDDDD-E56C-4D4B-BEF8-E836F63EB22F}" type="presOf" srcId="{D78B2E47-0981-4F2D-A3E6-59A1F7E4E6C5}" destId="{B58B6D8F-0512-40EB-81C6-FDAFDAAA5F10}" srcOrd="0" destOrd="0" presId="urn:microsoft.com/office/officeart/2005/8/layout/process3#2"/>
    <dgm:cxn modelId="{ECB66B5D-98EB-4AE3-8505-132E12E21ED3}" type="presParOf" srcId="{A1F3EB56-5218-41F8-A5EE-54BD4008A718}" destId="{8BA467BA-5D7C-41A4-BC9A-3A584A409126}" srcOrd="0" destOrd="0" presId="urn:microsoft.com/office/officeart/2005/8/layout/process3#2"/>
    <dgm:cxn modelId="{E7CE0901-D984-4CBA-BD0F-ACC5BFB18ACD}" type="presParOf" srcId="{8BA467BA-5D7C-41A4-BC9A-3A584A409126}" destId="{8AAC24C7-319B-4FB9-B58F-40098B84095A}" srcOrd="0" destOrd="0" presId="urn:microsoft.com/office/officeart/2005/8/layout/process3#2"/>
    <dgm:cxn modelId="{DCDBD92E-9A43-4A0B-846F-5D332293DF43}" type="presParOf" srcId="{8BA467BA-5D7C-41A4-BC9A-3A584A409126}" destId="{C06FE301-3988-4565-BC8F-D912E75DBD96}" srcOrd="1" destOrd="0" presId="urn:microsoft.com/office/officeart/2005/8/layout/process3#2"/>
    <dgm:cxn modelId="{B4D5F7DA-F71A-492C-8DB9-4E859C5D45E2}" type="presParOf" srcId="{8BA467BA-5D7C-41A4-BC9A-3A584A409126}" destId="{1CA5DE6B-19E7-4E0D-8946-E78D11D46EAA}" srcOrd="2" destOrd="0" presId="urn:microsoft.com/office/officeart/2005/8/layout/process3#2"/>
    <dgm:cxn modelId="{483C99A4-DE88-4793-AED4-0E07F1826102}" type="presParOf" srcId="{A1F3EB56-5218-41F8-A5EE-54BD4008A718}" destId="{3C9DEDFB-5882-4932-AB98-81465D48F6D0}" srcOrd="1" destOrd="0" presId="urn:microsoft.com/office/officeart/2005/8/layout/process3#2"/>
    <dgm:cxn modelId="{9BC3F41C-BF51-445C-AED6-53252129A082}" type="presParOf" srcId="{3C9DEDFB-5882-4932-AB98-81465D48F6D0}" destId="{D6B986C5-0B08-4553-9A8D-0B64FE8CA131}" srcOrd="0" destOrd="0" presId="urn:microsoft.com/office/officeart/2005/8/layout/process3#2"/>
    <dgm:cxn modelId="{5E97058F-E1CE-4BAA-B554-E3D77C0F1D4B}" type="presParOf" srcId="{A1F3EB56-5218-41F8-A5EE-54BD4008A718}" destId="{5EFBEC9F-6C7B-4F84-83A1-B4EE5B575F90}" srcOrd="2" destOrd="0" presId="urn:microsoft.com/office/officeart/2005/8/layout/process3#2"/>
    <dgm:cxn modelId="{2B7427C8-12EE-4070-8029-9FDA49A38F3E}" type="presParOf" srcId="{5EFBEC9F-6C7B-4F84-83A1-B4EE5B575F90}" destId="{98595E4D-F4DC-477C-B1FE-812F9A2A6E28}" srcOrd="0" destOrd="0" presId="urn:microsoft.com/office/officeart/2005/8/layout/process3#2"/>
    <dgm:cxn modelId="{BE7D90B0-6CF7-4487-976D-29978BF44793}" type="presParOf" srcId="{5EFBEC9F-6C7B-4F84-83A1-B4EE5B575F90}" destId="{CA4CC20B-7B40-4322-85E0-DAD1DE1553B8}" srcOrd="1" destOrd="0" presId="urn:microsoft.com/office/officeart/2005/8/layout/process3#2"/>
    <dgm:cxn modelId="{87D8669C-ABBE-48CF-B662-CAF0CF3E68F7}" type="presParOf" srcId="{5EFBEC9F-6C7B-4F84-83A1-B4EE5B575F90}" destId="{35BF39F1-1C24-468E-B47C-3D6453F85539}" srcOrd="2" destOrd="0" presId="urn:microsoft.com/office/officeart/2005/8/layout/process3#2"/>
    <dgm:cxn modelId="{4EA0571F-546E-427D-A671-CD102CA1E0DA}" type="presParOf" srcId="{A1F3EB56-5218-41F8-A5EE-54BD4008A718}" destId="{B58B6D8F-0512-40EB-81C6-FDAFDAAA5F10}" srcOrd="3" destOrd="0" presId="urn:microsoft.com/office/officeart/2005/8/layout/process3#2"/>
    <dgm:cxn modelId="{0E86F79D-DD53-4191-8005-6AE04B9E6DD3}" type="presParOf" srcId="{B58B6D8F-0512-40EB-81C6-FDAFDAAA5F10}" destId="{B2536F15-19DC-41C5-934A-C0C1E97E8941}" srcOrd="0" destOrd="0" presId="urn:microsoft.com/office/officeart/2005/8/layout/process3#2"/>
    <dgm:cxn modelId="{FB29A8C3-21AE-433A-A68A-B084F5CD0CA2}" type="presParOf" srcId="{A1F3EB56-5218-41F8-A5EE-54BD4008A718}" destId="{3798BEC8-65E2-4706-B73B-51A5A143E509}" srcOrd="4" destOrd="0" presId="urn:microsoft.com/office/officeart/2005/8/layout/process3#2"/>
    <dgm:cxn modelId="{91FD8681-033C-4BCB-85CC-AC378B3576CB}" type="presParOf" srcId="{3798BEC8-65E2-4706-B73B-51A5A143E509}" destId="{9ED03BB1-553D-4EE1-A3FD-8D7DB5D13009}" srcOrd="0" destOrd="0" presId="urn:microsoft.com/office/officeart/2005/8/layout/process3#2"/>
    <dgm:cxn modelId="{2B8DB97E-7762-4F90-9137-ABF50F72143C}" type="presParOf" srcId="{3798BEC8-65E2-4706-B73B-51A5A143E509}" destId="{1EBBCBBB-1D79-4A8B-BC22-C504C794BCBB}" srcOrd="1" destOrd="0" presId="urn:microsoft.com/office/officeart/2005/8/layout/process3#2"/>
    <dgm:cxn modelId="{9D3BD2F6-43A6-4B63-A5AF-B12B326DB392}" type="presParOf" srcId="{3798BEC8-65E2-4706-B73B-51A5A143E509}" destId="{7671257E-CC6D-4140-8113-5DA25A9B256B}" srcOrd="2" destOrd="0" presId="urn:microsoft.com/office/officeart/2005/8/layout/process3#2"/>
    <dgm:cxn modelId="{ED326922-5241-489D-91C3-BB73A454DD13}" type="presParOf" srcId="{A1F3EB56-5218-41F8-A5EE-54BD4008A718}" destId="{3E1AAC86-6BAF-4AA2-8223-5EFF4D2B79AF}" srcOrd="5" destOrd="0" presId="urn:microsoft.com/office/officeart/2005/8/layout/process3#2"/>
    <dgm:cxn modelId="{4D7FB53B-C3AD-4931-8026-565F3F96B7EB}" type="presParOf" srcId="{3E1AAC86-6BAF-4AA2-8223-5EFF4D2B79AF}" destId="{E028594A-1BEE-42DC-93E9-0A792463C200}" srcOrd="0" destOrd="0" presId="urn:microsoft.com/office/officeart/2005/8/layout/process3#2"/>
    <dgm:cxn modelId="{2C4C92BB-969E-43F5-8468-575EF06B1ADB}" type="presParOf" srcId="{A1F3EB56-5218-41F8-A5EE-54BD4008A718}" destId="{AD1185B0-7465-41F2-956F-E81DEE397AAB}" srcOrd="6" destOrd="0" presId="urn:microsoft.com/office/officeart/2005/8/layout/process3#2"/>
    <dgm:cxn modelId="{88333149-3D52-40A5-A2E1-EDEE218EB483}" type="presParOf" srcId="{AD1185B0-7465-41F2-956F-E81DEE397AAB}" destId="{84048D77-F985-4054-BA2F-2E5099822C29}" srcOrd="0" destOrd="0" presId="urn:microsoft.com/office/officeart/2005/8/layout/process3#2"/>
    <dgm:cxn modelId="{63397FED-34CC-4419-A263-46BAF57D739C}" type="presParOf" srcId="{AD1185B0-7465-41F2-956F-E81DEE397AAB}" destId="{E62E7AED-64B3-4EE9-B51A-BB5CEC2AC275}" srcOrd="1" destOrd="0" presId="urn:microsoft.com/office/officeart/2005/8/layout/process3#2"/>
    <dgm:cxn modelId="{E126733F-1FA4-404A-8F57-46D4700AABE9}" type="presParOf" srcId="{AD1185B0-7465-41F2-956F-E81DEE397AAB}" destId="{225D9F74-FFBE-4452-91DA-1798DB797DE2}" srcOrd="2" destOrd="0" presId="urn:microsoft.com/office/officeart/2005/8/layout/process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D8BE24-C8DC-46C7-9263-708BBB135E61}" type="doc">
      <dgm:prSet loTypeId="urn:microsoft.com/office/officeart/2005/8/layout/hList1" loCatId="list" qsTypeId="urn:microsoft.com/office/officeart/2005/8/quickstyle/simple1#2" qsCatId="simple" csTypeId="urn:microsoft.com/office/officeart/2005/8/colors/accent1_2#2" csCatId="accent1" phldr="1"/>
      <dgm:spPr/>
      <dgm:t>
        <a:bodyPr/>
        <a:lstStyle/>
        <a:p>
          <a:endParaRPr lang="zh-CN" altLang="en-US"/>
        </a:p>
      </dgm:t>
    </dgm:pt>
    <dgm:pt modelId="{810FE422-8221-42D2-AAC9-DA4BDF91516D}">
      <dgm:prSet phldr="0" custT="1"/>
      <dgm:spPr/>
      <dgm:t>
        <a:bodyPr vert="horz" wrap="square"/>
        <a:lstStyle/>
        <a:p>
          <a:pPr rtl="0">
            <a:lnSpc>
              <a:spcPct val="100000"/>
            </a:lnSpc>
            <a:spcBef>
              <a:spcPct val="0"/>
            </a:spcBef>
            <a:spcAft>
              <a:spcPct val="35000"/>
            </a:spcAft>
          </a:pPr>
          <a:r>
            <a:rPr lang="zh-CN" altLang="en-US" sz="1800" dirty="0"/>
            <a:t>机器学习工程师</a:t>
          </a:r>
        </a:p>
      </dgm:t>
    </dgm:pt>
    <dgm:pt modelId="{6A148950-E316-45CE-8DB8-6577786DCF09}" type="parTrans" cxnId="{6130C2CC-4450-474C-A1F4-E8EFA2A959C1}">
      <dgm:prSet/>
      <dgm:spPr/>
      <dgm:t>
        <a:bodyPr/>
        <a:lstStyle/>
        <a:p>
          <a:endParaRPr lang="zh-CN" altLang="en-US"/>
        </a:p>
      </dgm:t>
    </dgm:pt>
    <dgm:pt modelId="{DA273BBA-04C6-4125-943C-8A0B3CF632A1}" type="sibTrans" cxnId="{6130C2CC-4450-474C-A1F4-E8EFA2A959C1}">
      <dgm:prSet/>
      <dgm:spPr/>
      <dgm:t>
        <a:bodyPr/>
        <a:lstStyle/>
        <a:p>
          <a:endParaRPr lang="zh-CN" altLang="en-US"/>
        </a:p>
      </dgm:t>
    </dgm:pt>
    <dgm:pt modelId="{B0644DBB-73AF-459E-9215-B2F8FD313A0F}">
      <dgm:prSet phldr="0" custT="1"/>
      <dgm:spPr/>
      <dgm:t>
        <a:bodyPr vert="horz" wrap="square"/>
        <a:lstStyle/>
        <a:p>
          <a:pPr rtl="0">
            <a:lnSpc>
              <a:spcPct val="150000"/>
            </a:lnSpc>
            <a:spcBef>
              <a:spcPct val="0"/>
            </a:spcBef>
            <a:spcAft>
              <a:spcPct val="15000"/>
            </a:spcAft>
          </a:pPr>
          <a:r>
            <a:rPr lang="zh-CN" altLang="en-US" sz="1300" dirty="0"/>
            <a:t>专注于开发和部署机器学习模型，这些模型能够自动化地从大数据中学习和做出预测。这些工程师需要有能力处理大规模数据集，并优化机器学习算法的性能。</a:t>
          </a:r>
        </a:p>
      </dgm:t>
    </dgm:pt>
    <dgm:pt modelId="{2A0AEAFD-1D65-42C5-9DF8-AD5C7B90EA72}" type="parTrans" cxnId="{9CCC7DF9-DDC1-4326-B9FE-EA8E356260D8}">
      <dgm:prSet/>
      <dgm:spPr/>
      <dgm:t>
        <a:bodyPr/>
        <a:lstStyle/>
        <a:p>
          <a:endParaRPr lang="zh-CN" altLang="en-US"/>
        </a:p>
      </dgm:t>
    </dgm:pt>
    <dgm:pt modelId="{1CA44CA1-E827-44D3-B789-70309ED89768}" type="sibTrans" cxnId="{9CCC7DF9-DDC1-4326-B9FE-EA8E356260D8}">
      <dgm:prSet/>
      <dgm:spPr/>
      <dgm:t>
        <a:bodyPr/>
        <a:lstStyle/>
        <a:p>
          <a:endParaRPr lang="zh-CN" altLang="en-US"/>
        </a:p>
      </dgm:t>
    </dgm:pt>
    <dgm:pt modelId="{EE4B6508-9A18-41A9-8958-171EE4437912}">
      <dgm:prSet phldr="0" custT="1"/>
      <dgm:spPr/>
      <dgm:t>
        <a:bodyPr vert="horz" wrap="square"/>
        <a:lstStyle/>
        <a:p>
          <a:pPr rtl="0">
            <a:lnSpc>
              <a:spcPct val="100000"/>
            </a:lnSpc>
            <a:spcBef>
              <a:spcPct val="0"/>
            </a:spcBef>
            <a:spcAft>
              <a:spcPct val="35000"/>
            </a:spcAft>
          </a:pPr>
          <a:r>
            <a:rPr lang="zh-CN" altLang="en-US" sz="1800" dirty="0"/>
            <a:t>大数据分析师</a:t>
          </a:r>
        </a:p>
      </dgm:t>
    </dgm:pt>
    <dgm:pt modelId="{7E2FBE6A-2A74-4126-BBD5-542F48FB8B2B}" type="parTrans" cxnId="{7B5A2858-B0CF-424E-8B98-953AC744CE7F}">
      <dgm:prSet/>
      <dgm:spPr/>
      <dgm:t>
        <a:bodyPr/>
        <a:lstStyle/>
        <a:p>
          <a:endParaRPr lang="zh-CN" altLang="en-US"/>
        </a:p>
      </dgm:t>
    </dgm:pt>
    <dgm:pt modelId="{68404BFA-D443-44E1-B879-54C1636672F1}" type="sibTrans" cxnId="{7B5A2858-B0CF-424E-8B98-953AC744CE7F}">
      <dgm:prSet/>
      <dgm:spPr/>
      <dgm:t>
        <a:bodyPr/>
        <a:lstStyle/>
        <a:p>
          <a:endParaRPr lang="zh-CN" altLang="en-US"/>
        </a:p>
      </dgm:t>
    </dgm:pt>
    <dgm:pt modelId="{A4D25B95-A1D7-4ACA-8EF0-DD2E15DE031E}">
      <dgm:prSet phldr="0" custT="1"/>
      <dgm:spPr/>
      <dgm:t>
        <a:bodyPr vert="horz" wrap="square"/>
        <a:lstStyle/>
        <a:p>
          <a:pPr rtl="0">
            <a:lnSpc>
              <a:spcPct val="150000"/>
            </a:lnSpc>
            <a:spcBef>
              <a:spcPct val="0"/>
            </a:spcBef>
            <a:spcAft>
              <a:spcPts val="0"/>
            </a:spcAft>
          </a:pPr>
          <a:r>
            <a:rPr lang="zh-CN" altLang="en-US" sz="1300" dirty="0">
              <a:latin typeface="+mn-ea"/>
            </a:rPr>
            <a:t>在传统的数据分析基础上，大数据分析师可能会使用机器学习技术来处理更复杂的数据集，以识别更深入的见解和模式。</a:t>
          </a:r>
        </a:p>
      </dgm:t>
    </dgm:pt>
    <dgm:pt modelId="{A0F70779-5C89-4ACA-ACDF-291BA9ED952C}" type="parTrans" cxnId="{C354A093-0CC2-4DE9-A80A-0BD01C293136}">
      <dgm:prSet/>
      <dgm:spPr/>
      <dgm:t>
        <a:bodyPr/>
        <a:lstStyle/>
        <a:p>
          <a:endParaRPr lang="zh-CN" altLang="en-US"/>
        </a:p>
      </dgm:t>
    </dgm:pt>
    <dgm:pt modelId="{4264598E-742E-4CA7-85E9-D496ADF76E21}" type="sibTrans" cxnId="{C354A093-0CC2-4DE9-A80A-0BD01C293136}">
      <dgm:prSet/>
      <dgm:spPr/>
      <dgm:t>
        <a:bodyPr/>
        <a:lstStyle/>
        <a:p>
          <a:endParaRPr lang="zh-CN" altLang="en-US"/>
        </a:p>
      </dgm:t>
    </dgm:pt>
    <dgm:pt modelId="{65B077F7-CE28-4199-B5C1-84EC312EF3D9}">
      <dgm:prSet phldr="0" custT="1"/>
      <dgm:spPr/>
      <dgm:t>
        <a:bodyPr vert="horz" wrap="square"/>
        <a:lstStyle/>
        <a:p>
          <a:pPr rtl="0">
            <a:lnSpc>
              <a:spcPct val="100000"/>
            </a:lnSpc>
            <a:spcBef>
              <a:spcPct val="0"/>
            </a:spcBef>
            <a:spcAft>
              <a:spcPct val="35000"/>
            </a:spcAft>
          </a:pPr>
          <a:r>
            <a:rPr lang="en-US" altLang="zh-CN" sz="1800" b="1" i="0" dirty="0"/>
            <a:t>NLP</a:t>
          </a:r>
          <a:r>
            <a:rPr lang="zh-CN" altLang="en-US" sz="1800" b="1" i="0" dirty="0"/>
            <a:t>工程师</a:t>
          </a:r>
        </a:p>
      </dgm:t>
    </dgm:pt>
    <dgm:pt modelId="{C1EB5549-82B4-449C-9CB2-38B565295464}" type="parTrans" cxnId="{56D28FB8-AB9B-49A0-9864-5D073C60FF5B}">
      <dgm:prSet/>
      <dgm:spPr/>
      <dgm:t>
        <a:bodyPr/>
        <a:lstStyle/>
        <a:p>
          <a:endParaRPr lang="zh-CN" altLang="en-US"/>
        </a:p>
      </dgm:t>
    </dgm:pt>
    <dgm:pt modelId="{D6BBC87A-FFFA-4D38-A9A3-64D4166BE273}" type="sibTrans" cxnId="{56D28FB8-AB9B-49A0-9864-5D073C60FF5B}">
      <dgm:prSet/>
      <dgm:spPr/>
      <dgm:t>
        <a:bodyPr/>
        <a:lstStyle/>
        <a:p>
          <a:endParaRPr lang="zh-CN" altLang="en-US"/>
        </a:p>
      </dgm:t>
    </dgm:pt>
    <dgm:pt modelId="{E343BAB0-B6D4-4AD5-9C98-E86FC379DA64}">
      <dgm:prSet phldr="0" custT="1"/>
      <dgm:spPr/>
      <dgm:t>
        <a:bodyPr vert="horz" wrap="square"/>
        <a:lstStyle/>
        <a:p>
          <a:pPr rtl="0" eaLnBrk="1" fontAlgn="auto" latinLnBrk="0" hangingPunct="1">
            <a:lnSpc>
              <a:spcPct val="150000"/>
            </a:lnSpc>
            <a:spcBef>
              <a:spcPts val="0"/>
            </a:spcBef>
            <a:spcAft>
              <a:spcPts val="0"/>
            </a:spcAft>
          </a:pPr>
          <a:r>
            <a:rPr lang="zh-CN" altLang="en-US" sz="1300" b="0" i="0" dirty="0">
              <a:latin typeface="+mn-ea"/>
            </a:rPr>
            <a:t>使用机器学习技术处理和理解人类语言的数据。这包括从文本数据中提取信息，以及开发能够理解和生成人类语言的系统。</a:t>
          </a:r>
        </a:p>
      </dgm:t>
    </dgm:pt>
    <dgm:pt modelId="{D1354EB3-02EA-429C-945A-55C74985CCD8}" type="parTrans" cxnId="{4D39D80E-EAF1-4F86-90D7-C8D358411593}">
      <dgm:prSet/>
      <dgm:spPr/>
      <dgm:t>
        <a:bodyPr/>
        <a:lstStyle/>
        <a:p>
          <a:endParaRPr lang="zh-CN" altLang="en-US"/>
        </a:p>
      </dgm:t>
    </dgm:pt>
    <dgm:pt modelId="{192E85A3-51CB-4C4D-8DDB-AE246CF536E7}" type="sibTrans" cxnId="{4D39D80E-EAF1-4F86-90D7-C8D358411593}">
      <dgm:prSet/>
      <dgm:spPr/>
      <dgm:t>
        <a:bodyPr/>
        <a:lstStyle/>
        <a:p>
          <a:endParaRPr lang="zh-CN" altLang="en-US"/>
        </a:p>
      </dgm:t>
    </dgm:pt>
    <dgm:pt modelId="{CCCD295F-0A28-4726-B259-3E9883B8DE07}">
      <dgm:prSet phldr="0" custT="1"/>
      <dgm:spPr/>
      <dgm:t>
        <a:bodyPr vert="horz" wrap="square"/>
        <a:lstStyle/>
        <a:p>
          <a:pPr>
            <a:lnSpc>
              <a:spcPct val="100000"/>
            </a:lnSpc>
            <a:spcBef>
              <a:spcPct val="0"/>
            </a:spcBef>
            <a:spcAft>
              <a:spcPct val="35000"/>
            </a:spcAft>
          </a:pPr>
          <a:r>
            <a:rPr lang="zh-CN" altLang="en-US" sz="1800" b="1" i="0" dirty="0">
              <a:solidFill>
                <a:schemeClr val="bg1"/>
              </a:solidFill>
              <a:effectLst/>
              <a:latin typeface="Söhne"/>
            </a:rPr>
            <a:t>视觉工程师</a:t>
          </a:r>
        </a:p>
      </dgm:t>
    </dgm:pt>
    <dgm:pt modelId="{7D2ADA5C-1B6A-4ABD-9E97-55AEA86737F6}" type="parTrans" cxnId="{DC605CA6-7C73-4B70-B5F5-FAA8B1EAD100}">
      <dgm:prSet/>
      <dgm:spPr/>
      <dgm:t>
        <a:bodyPr/>
        <a:lstStyle/>
        <a:p>
          <a:endParaRPr lang="zh-CN" altLang="en-US"/>
        </a:p>
      </dgm:t>
    </dgm:pt>
    <dgm:pt modelId="{CB4F5EBF-C30A-47FC-A63C-92072E5A763B}" type="sibTrans" cxnId="{DC605CA6-7C73-4B70-B5F5-FAA8B1EAD100}">
      <dgm:prSet/>
      <dgm:spPr/>
      <dgm:t>
        <a:bodyPr/>
        <a:lstStyle/>
        <a:p>
          <a:endParaRPr lang="zh-CN" altLang="en-US"/>
        </a:p>
      </dgm:t>
    </dgm:pt>
    <dgm:pt modelId="{544AB83D-C313-44D0-B5C3-4D01448E25E5}">
      <dgm:prSet phldr="0" custT="1"/>
      <dgm:spPr/>
      <dgm:t>
        <a:bodyPr vert="horz" wrap="square"/>
        <a:lstStyle/>
        <a:p>
          <a:pPr>
            <a:lnSpc>
              <a:spcPct val="150000"/>
            </a:lnSpc>
            <a:spcBef>
              <a:spcPct val="0"/>
            </a:spcBef>
            <a:spcAft>
              <a:spcPct val="15000"/>
            </a:spcAft>
          </a:pPr>
          <a:r>
            <a:rPr lang="zh-CN" altLang="en-US" sz="1300" b="0" i="0" dirty="0">
              <a:solidFill>
                <a:srgbClr val="0D0D0D"/>
              </a:solidFill>
              <a:effectLst/>
              <a:latin typeface="+mn-ea"/>
            </a:rPr>
            <a:t>应用机器学习和深度学习技术解析图像和视频数据，用于自动驾驶、面部识别系统、医学图像分析等领域。</a:t>
          </a:r>
        </a:p>
      </dgm:t>
    </dgm:pt>
    <dgm:pt modelId="{D1B3C9A3-41DD-4E2D-8C09-887F9388D78A}" type="parTrans" cxnId="{932C2DB1-6CC7-4FF3-8CEE-40C56DD541EE}">
      <dgm:prSet/>
      <dgm:spPr/>
      <dgm:t>
        <a:bodyPr/>
        <a:lstStyle/>
        <a:p>
          <a:endParaRPr lang="zh-CN" altLang="en-US"/>
        </a:p>
      </dgm:t>
    </dgm:pt>
    <dgm:pt modelId="{646B02D2-6910-4621-A48D-2929BD567E1D}" type="sibTrans" cxnId="{932C2DB1-6CC7-4FF3-8CEE-40C56DD541EE}">
      <dgm:prSet/>
      <dgm:spPr/>
      <dgm:t>
        <a:bodyPr/>
        <a:lstStyle/>
        <a:p>
          <a:endParaRPr lang="zh-CN" altLang="en-US"/>
        </a:p>
      </dgm:t>
    </dgm:pt>
    <dgm:pt modelId="{99A53262-F9BB-4DAE-8145-7EF5B0A9612B}">
      <dgm:prSet phldr="0" custT="1"/>
      <dgm:spPr/>
      <dgm:t>
        <a:bodyPr vert="horz" wrap="square"/>
        <a:lstStyle/>
        <a:p>
          <a:pPr>
            <a:lnSpc>
              <a:spcPct val="100000"/>
            </a:lnSpc>
            <a:spcBef>
              <a:spcPct val="0"/>
            </a:spcBef>
            <a:spcAft>
              <a:spcPct val="35000"/>
            </a:spcAft>
          </a:pPr>
          <a:r>
            <a:rPr lang="zh-CN" altLang="en-US" sz="1800" b="1" i="0" dirty="0">
              <a:solidFill>
                <a:schemeClr val="bg1"/>
              </a:solidFill>
              <a:effectLst/>
              <a:latin typeface="Söhne"/>
            </a:rPr>
            <a:t>推荐系统工程师</a:t>
          </a:r>
        </a:p>
      </dgm:t>
    </dgm:pt>
    <dgm:pt modelId="{B81D3FED-4D5E-409F-8359-C3182C037BB9}" type="parTrans" cxnId="{1A3859AD-889C-493E-B8E9-2325C8AA3A1F}">
      <dgm:prSet/>
      <dgm:spPr/>
      <dgm:t>
        <a:bodyPr/>
        <a:lstStyle/>
        <a:p>
          <a:endParaRPr lang="zh-CN" altLang="en-US"/>
        </a:p>
      </dgm:t>
    </dgm:pt>
    <dgm:pt modelId="{C98F0BEF-1CB8-436C-9322-AF96F0BB8A1C}" type="sibTrans" cxnId="{1A3859AD-889C-493E-B8E9-2325C8AA3A1F}">
      <dgm:prSet/>
      <dgm:spPr/>
      <dgm:t>
        <a:bodyPr/>
        <a:lstStyle/>
        <a:p>
          <a:endParaRPr lang="zh-CN" altLang="en-US"/>
        </a:p>
      </dgm:t>
    </dgm:pt>
    <dgm:pt modelId="{0CEBF0C8-3D8C-4904-B1CE-2E5381B2E1DD}">
      <dgm:prSet phldr="0" custT="1"/>
      <dgm:spPr/>
      <dgm:t>
        <a:bodyPr vert="horz" wrap="square"/>
        <a:lstStyle/>
        <a:p>
          <a:pPr>
            <a:lnSpc>
              <a:spcPct val="150000"/>
            </a:lnSpc>
            <a:spcBef>
              <a:spcPct val="0"/>
            </a:spcBef>
            <a:spcAft>
              <a:spcPct val="15000"/>
            </a:spcAft>
          </a:pPr>
          <a:r>
            <a:rPr lang="zh-CN" altLang="en-US" sz="1300" b="0" i="0" dirty="0">
              <a:solidFill>
                <a:srgbClr val="0D0D0D"/>
              </a:solidFill>
              <a:effectLst/>
              <a:latin typeface="+mn-ea"/>
            </a:rPr>
            <a:t>开发利用用户行为数据的机器学习模型，自动为用户推荐内容。这些系统广泛应用于电子商务、流媒体服务和社交网络平台。</a:t>
          </a:r>
        </a:p>
      </dgm:t>
    </dgm:pt>
    <dgm:pt modelId="{C300000A-228B-4A5C-8CF3-56E29EE5E5C7}" type="parTrans" cxnId="{9EECDAB0-F5E9-48E6-B8E0-2B2D0F6FA7FE}">
      <dgm:prSet/>
      <dgm:spPr/>
      <dgm:t>
        <a:bodyPr/>
        <a:lstStyle/>
        <a:p>
          <a:endParaRPr lang="zh-CN" altLang="en-US"/>
        </a:p>
      </dgm:t>
    </dgm:pt>
    <dgm:pt modelId="{410EC304-C122-49AB-8D6A-06194C255864}" type="sibTrans" cxnId="{9EECDAB0-F5E9-48E6-B8E0-2B2D0F6FA7FE}">
      <dgm:prSet/>
      <dgm:spPr/>
      <dgm:t>
        <a:bodyPr/>
        <a:lstStyle/>
        <a:p>
          <a:endParaRPr lang="zh-CN" altLang="en-US"/>
        </a:p>
      </dgm:t>
    </dgm:pt>
    <dgm:pt modelId="{B6CD7A6B-363E-42E5-BB83-829323914467}" type="pres">
      <dgm:prSet presAssocID="{0DD8BE24-C8DC-46C7-9263-708BBB135E61}" presName="Name0" presStyleCnt="0">
        <dgm:presLayoutVars>
          <dgm:dir/>
          <dgm:animLvl val="lvl"/>
          <dgm:resizeHandles val="exact"/>
        </dgm:presLayoutVars>
      </dgm:prSet>
      <dgm:spPr/>
      <dgm:t>
        <a:bodyPr/>
        <a:lstStyle/>
        <a:p>
          <a:endParaRPr lang="zh-CN" altLang="en-US"/>
        </a:p>
      </dgm:t>
    </dgm:pt>
    <dgm:pt modelId="{043148C7-4B7C-4AE4-A365-F016D0E1EE68}" type="pres">
      <dgm:prSet presAssocID="{810FE422-8221-42D2-AAC9-DA4BDF91516D}" presName="composite" presStyleCnt="0"/>
      <dgm:spPr/>
    </dgm:pt>
    <dgm:pt modelId="{3279F39A-C131-49A5-9D83-72E38EAB0129}" type="pres">
      <dgm:prSet presAssocID="{810FE422-8221-42D2-AAC9-DA4BDF91516D}" presName="parTx" presStyleLbl="alignNode1" presStyleIdx="0" presStyleCnt="5">
        <dgm:presLayoutVars>
          <dgm:chMax val="0"/>
          <dgm:chPref val="0"/>
          <dgm:bulletEnabled val="1"/>
        </dgm:presLayoutVars>
      </dgm:prSet>
      <dgm:spPr/>
      <dgm:t>
        <a:bodyPr/>
        <a:lstStyle/>
        <a:p>
          <a:endParaRPr lang="zh-CN" altLang="en-US"/>
        </a:p>
      </dgm:t>
    </dgm:pt>
    <dgm:pt modelId="{F5B4EEBF-3E8A-4227-8A20-9027640026C1}" type="pres">
      <dgm:prSet presAssocID="{810FE422-8221-42D2-AAC9-DA4BDF91516D}" presName="desTx" presStyleLbl="alignAccFollowNode1" presStyleIdx="0" presStyleCnt="5">
        <dgm:presLayoutVars>
          <dgm:bulletEnabled val="1"/>
        </dgm:presLayoutVars>
      </dgm:prSet>
      <dgm:spPr/>
      <dgm:t>
        <a:bodyPr/>
        <a:lstStyle/>
        <a:p>
          <a:endParaRPr lang="zh-CN" altLang="en-US"/>
        </a:p>
      </dgm:t>
    </dgm:pt>
    <dgm:pt modelId="{690AF84C-6B17-44B3-AEB0-A939BEF5A690}" type="pres">
      <dgm:prSet presAssocID="{DA273BBA-04C6-4125-943C-8A0B3CF632A1}" presName="space" presStyleCnt="0"/>
      <dgm:spPr/>
    </dgm:pt>
    <dgm:pt modelId="{9B6CDED9-5023-4617-B025-1845BE9AF9E2}" type="pres">
      <dgm:prSet presAssocID="{EE4B6508-9A18-41A9-8958-171EE4437912}" presName="composite" presStyleCnt="0"/>
      <dgm:spPr/>
    </dgm:pt>
    <dgm:pt modelId="{B8FFF273-7291-4048-AB4C-C6C8E9C0E036}" type="pres">
      <dgm:prSet presAssocID="{EE4B6508-9A18-41A9-8958-171EE4437912}" presName="parTx" presStyleLbl="alignNode1" presStyleIdx="1" presStyleCnt="5">
        <dgm:presLayoutVars>
          <dgm:chMax val="0"/>
          <dgm:chPref val="0"/>
          <dgm:bulletEnabled val="1"/>
        </dgm:presLayoutVars>
      </dgm:prSet>
      <dgm:spPr/>
      <dgm:t>
        <a:bodyPr/>
        <a:lstStyle/>
        <a:p>
          <a:endParaRPr lang="zh-CN" altLang="en-US"/>
        </a:p>
      </dgm:t>
    </dgm:pt>
    <dgm:pt modelId="{3AA519D4-87F7-466F-9C7C-37B111AA8E35}" type="pres">
      <dgm:prSet presAssocID="{EE4B6508-9A18-41A9-8958-171EE4437912}" presName="desTx" presStyleLbl="alignAccFollowNode1" presStyleIdx="1" presStyleCnt="5">
        <dgm:presLayoutVars>
          <dgm:bulletEnabled val="1"/>
        </dgm:presLayoutVars>
      </dgm:prSet>
      <dgm:spPr/>
      <dgm:t>
        <a:bodyPr/>
        <a:lstStyle/>
        <a:p>
          <a:endParaRPr lang="zh-CN" altLang="en-US"/>
        </a:p>
      </dgm:t>
    </dgm:pt>
    <dgm:pt modelId="{DB4C767E-299B-44DD-8408-21271F1782D0}" type="pres">
      <dgm:prSet presAssocID="{68404BFA-D443-44E1-B879-54C1636672F1}" presName="space" presStyleCnt="0"/>
      <dgm:spPr/>
    </dgm:pt>
    <dgm:pt modelId="{1DFC58B0-196E-4EC6-9FA3-6F6A0EC244F3}" type="pres">
      <dgm:prSet presAssocID="{65B077F7-CE28-4199-B5C1-84EC312EF3D9}" presName="composite" presStyleCnt="0"/>
      <dgm:spPr/>
    </dgm:pt>
    <dgm:pt modelId="{1F05046D-7F2E-4FBC-B29B-7DF4BE492FE2}" type="pres">
      <dgm:prSet presAssocID="{65B077F7-CE28-4199-B5C1-84EC312EF3D9}" presName="parTx" presStyleLbl="alignNode1" presStyleIdx="2" presStyleCnt="5">
        <dgm:presLayoutVars>
          <dgm:chMax val="0"/>
          <dgm:chPref val="0"/>
          <dgm:bulletEnabled val="1"/>
        </dgm:presLayoutVars>
      </dgm:prSet>
      <dgm:spPr/>
      <dgm:t>
        <a:bodyPr/>
        <a:lstStyle/>
        <a:p>
          <a:endParaRPr lang="zh-CN" altLang="en-US"/>
        </a:p>
      </dgm:t>
    </dgm:pt>
    <dgm:pt modelId="{E1821950-DB27-4089-B576-E10AE4ED837C}" type="pres">
      <dgm:prSet presAssocID="{65B077F7-CE28-4199-B5C1-84EC312EF3D9}" presName="desTx" presStyleLbl="alignAccFollowNode1" presStyleIdx="2" presStyleCnt="5">
        <dgm:presLayoutVars>
          <dgm:bulletEnabled val="1"/>
        </dgm:presLayoutVars>
      </dgm:prSet>
      <dgm:spPr/>
      <dgm:t>
        <a:bodyPr/>
        <a:lstStyle/>
        <a:p>
          <a:endParaRPr lang="zh-CN" altLang="en-US"/>
        </a:p>
      </dgm:t>
    </dgm:pt>
    <dgm:pt modelId="{AA35639D-C6B2-4348-BE15-EE6BF5641656}" type="pres">
      <dgm:prSet presAssocID="{D6BBC87A-FFFA-4D38-A9A3-64D4166BE273}" presName="space" presStyleCnt="0"/>
      <dgm:spPr/>
    </dgm:pt>
    <dgm:pt modelId="{152DA93E-88D1-497D-9CD2-71218401F4DA}" type="pres">
      <dgm:prSet presAssocID="{CCCD295F-0A28-4726-B259-3E9883B8DE07}" presName="composite" presStyleCnt="0"/>
      <dgm:spPr/>
    </dgm:pt>
    <dgm:pt modelId="{E9B616A2-3EC3-4DDE-AEF4-2A9CFF8E136D}" type="pres">
      <dgm:prSet presAssocID="{CCCD295F-0A28-4726-B259-3E9883B8DE07}" presName="parTx" presStyleLbl="alignNode1" presStyleIdx="3" presStyleCnt="5">
        <dgm:presLayoutVars>
          <dgm:chMax val="0"/>
          <dgm:chPref val="0"/>
          <dgm:bulletEnabled val="1"/>
        </dgm:presLayoutVars>
      </dgm:prSet>
      <dgm:spPr/>
      <dgm:t>
        <a:bodyPr/>
        <a:lstStyle/>
        <a:p>
          <a:endParaRPr lang="zh-CN" altLang="en-US"/>
        </a:p>
      </dgm:t>
    </dgm:pt>
    <dgm:pt modelId="{5ADB7027-45E7-4BD9-9DCD-D82B56D14694}" type="pres">
      <dgm:prSet presAssocID="{CCCD295F-0A28-4726-B259-3E9883B8DE07}" presName="desTx" presStyleLbl="alignAccFollowNode1" presStyleIdx="3" presStyleCnt="5">
        <dgm:presLayoutVars>
          <dgm:bulletEnabled val="1"/>
        </dgm:presLayoutVars>
      </dgm:prSet>
      <dgm:spPr/>
      <dgm:t>
        <a:bodyPr/>
        <a:lstStyle/>
        <a:p>
          <a:endParaRPr lang="zh-CN" altLang="en-US"/>
        </a:p>
      </dgm:t>
    </dgm:pt>
    <dgm:pt modelId="{3DE5EFF8-09E2-4552-B20A-1151A00251AB}" type="pres">
      <dgm:prSet presAssocID="{CB4F5EBF-C30A-47FC-A63C-92072E5A763B}" presName="space" presStyleCnt="0"/>
      <dgm:spPr/>
    </dgm:pt>
    <dgm:pt modelId="{A0485B99-FC27-4166-A8D9-354070D6C069}" type="pres">
      <dgm:prSet presAssocID="{99A53262-F9BB-4DAE-8145-7EF5B0A9612B}" presName="composite" presStyleCnt="0"/>
      <dgm:spPr/>
    </dgm:pt>
    <dgm:pt modelId="{0C3B30EA-C72D-40F1-99DD-F99B94490B61}" type="pres">
      <dgm:prSet presAssocID="{99A53262-F9BB-4DAE-8145-7EF5B0A9612B}" presName="parTx" presStyleLbl="alignNode1" presStyleIdx="4" presStyleCnt="5" custLinFactNeighborX="46615" custLinFactNeighborY="155">
        <dgm:presLayoutVars>
          <dgm:chMax val="0"/>
          <dgm:chPref val="0"/>
          <dgm:bulletEnabled val="1"/>
        </dgm:presLayoutVars>
      </dgm:prSet>
      <dgm:spPr/>
      <dgm:t>
        <a:bodyPr/>
        <a:lstStyle/>
        <a:p>
          <a:endParaRPr lang="zh-CN" altLang="en-US"/>
        </a:p>
      </dgm:t>
    </dgm:pt>
    <dgm:pt modelId="{914886F4-7BA3-421A-AFA8-47591B8FBE46}" type="pres">
      <dgm:prSet presAssocID="{99A53262-F9BB-4DAE-8145-7EF5B0A9612B}" presName="desTx" presStyleLbl="alignAccFollowNode1" presStyleIdx="4" presStyleCnt="5">
        <dgm:presLayoutVars>
          <dgm:bulletEnabled val="1"/>
        </dgm:presLayoutVars>
      </dgm:prSet>
      <dgm:spPr/>
      <dgm:t>
        <a:bodyPr/>
        <a:lstStyle/>
        <a:p>
          <a:endParaRPr lang="zh-CN" altLang="en-US"/>
        </a:p>
      </dgm:t>
    </dgm:pt>
  </dgm:ptLst>
  <dgm:cxnLst>
    <dgm:cxn modelId="{E4D8C498-9D73-4008-8D7B-E2051C605F51}" type="presOf" srcId="{CCCD295F-0A28-4726-B259-3E9883B8DE07}" destId="{E9B616A2-3EC3-4DDE-AEF4-2A9CFF8E136D}" srcOrd="0" destOrd="0" presId="urn:microsoft.com/office/officeart/2005/8/layout/hList1"/>
    <dgm:cxn modelId="{6130C2CC-4450-474C-A1F4-E8EFA2A959C1}" srcId="{0DD8BE24-C8DC-46C7-9263-708BBB135E61}" destId="{810FE422-8221-42D2-AAC9-DA4BDF91516D}" srcOrd="0" destOrd="0" parTransId="{6A148950-E316-45CE-8DB8-6577786DCF09}" sibTransId="{DA273BBA-04C6-4125-943C-8A0B3CF632A1}"/>
    <dgm:cxn modelId="{56D28FB8-AB9B-49A0-9864-5D073C60FF5B}" srcId="{0DD8BE24-C8DC-46C7-9263-708BBB135E61}" destId="{65B077F7-CE28-4199-B5C1-84EC312EF3D9}" srcOrd="2" destOrd="0" parTransId="{C1EB5549-82B4-449C-9CB2-38B565295464}" sibTransId="{D6BBC87A-FFFA-4D38-A9A3-64D4166BE273}"/>
    <dgm:cxn modelId="{403B87D2-7BA5-49A6-AF9C-4174FC6047A5}" type="presOf" srcId="{EE4B6508-9A18-41A9-8958-171EE4437912}" destId="{B8FFF273-7291-4048-AB4C-C6C8E9C0E036}" srcOrd="0" destOrd="0" presId="urn:microsoft.com/office/officeart/2005/8/layout/hList1"/>
    <dgm:cxn modelId="{4D39D80E-EAF1-4F86-90D7-C8D358411593}" srcId="{65B077F7-CE28-4199-B5C1-84EC312EF3D9}" destId="{E343BAB0-B6D4-4AD5-9C98-E86FC379DA64}" srcOrd="0" destOrd="0" parTransId="{D1354EB3-02EA-429C-945A-55C74985CCD8}" sibTransId="{192E85A3-51CB-4C4D-8DDB-AE246CF536E7}"/>
    <dgm:cxn modelId="{1A3859AD-889C-493E-B8E9-2325C8AA3A1F}" srcId="{0DD8BE24-C8DC-46C7-9263-708BBB135E61}" destId="{99A53262-F9BB-4DAE-8145-7EF5B0A9612B}" srcOrd="4" destOrd="0" parTransId="{B81D3FED-4D5E-409F-8359-C3182C037BB9}" sibTransId="{C98F0BEF-1CB8-436C-9322-AF96F0BB8A1C}"/>
    <dgm:cxn modelId="{1A1A0D38-BDA0-47D6-921A-1D355136F579}" type="presOf" srcId="{E343BAB0-B6D4-4AD5-9C98-E86FC379DA64}" destId="{E1821950-DB27-4089-B576-E10AE4ED837C}" srcOrd="0" destOrd="0" presId="urn:microsoft.com/office/officeart/2005/8/layout/hList1"/>
    <dgm:cxn modelId="{B52D1D0A-AC7F-4CA5-AB76-AB22F908A3E8}" type="presOf" srcId="{810FE422-8221-42D2-AAC9-DA4BDF91516D}" destId="{3279F39A-C131-49A5-9D83-72E38EAB0129}" srcOrd="0" destOrd="0" presId="urn:microsoft.com/office/officeart/2005/8/layout/hList1"/>
    <dgm:cxn modelId="{C354A093-0CC2-4DE9-A80A-0BD01C293136}" srcId="{EE4B6508-9A18-41A9-8958-171EE4437912}" destId="{A4D25B95-A1D7-4ACA-8EF0-DD2E15DE031E}" srcOrd="0" destOrd="0" parTransId="{A0F70779-5C89-4ACA-ACDF-291BA9ED952C}" sibTransId="{4264598E-742E-4CA7-85E9-D496ADF76E21}"/>
    <dgm:cxn modelId="{9EECDAB0-F5E9-48E6-B8E0-2B2D0F6FA7FE}" srcId="{99A53262-F9BB-4DAE-8145-7EF5B0A9612B}" destId="{0CEBF0C8-3D8C-4904-B1CE-2E5381B2E1DD}" srcOrd="0" destOrd="0" parTransId="{C300000A-228B-4A5C-8CF3-56E29EE5E5C7}" sibTransId="{410EC304-C122-49AB-8D6A-06194C255864}"/>
    <dgm:cxn modelId="{2B2B8E33-4945-4F40-8AFC-78E51F07EAA9}" type="presOf" srcId="{B0644DBB-73AF-459E-9215-B2F8FD313A0F}" destId="{F5B4EEBF-3E8A-4227-8A20-9027640026C1}" srcOrd="0" destOrd="0" presId="urn:microsoft.com/office/officeart/2005/8/layout/hList1"/>
    <dgm:cxn modelId="{DC605CA6-7C73-4B70-B5F5-FAA8B1EAD100}" srcId="{0DD8BE24-C8DC-46C7-9263-708BBB135E61}" destId="{CCCD295F-0A28-4726-B259-3E9883B8DE07}" srcOrd="3" destOrd="0" parTransId="{7D2ADA5C-1B6A-4ABD-9E97-55AEA86737F6}" sibTransId="{CB4F5EBF-C30A-47FC-A63C-92072E5A763B}"/>
    <dgm:cxn modelId="{93728771-12B6-41EC-9512-BFCCBA570C4F}" type="presOf" srcId="{0CEBF0C8-3D8C-4904-B1CE-2E5381B2E1DD}" destId="{914886F4-7BA3-421A-AFA8-47591B8FBE46}" srcOrd="0" destOrd="0" presId="urn:microsoft.com/office/officeart/2005/8/layout/hList1"/>
    <dgm:cxn modelId="{7B5A2858-B0CF-424E-8B98-953AC744CE7F}" srcId="{0DD8BE24-C8DC-46C7-9263-708BBB135E61}" destId="{EE4B6508-9A18-41A9-8958-171EE4437912}" srcOrd="1" destOrd="0" parTransId="{7E2FBE6A-2A74-4126-BBD5-542F48FB8B2B}" sibTransId="{68404BFA-D443-44E1-B879-54C1636672F1}"/>
    <dgm:cxn modelId="{C3FF9609-0AFA-402A-9339-657960795EB4}" type="presOf" srcId="{99A53262-F9BB-4DAE-8145-7EF5B0A9612B}" destId="{0C3B30EA-C72D-40F1-99DD-F99B94490B61}" srcOrd="0" destOrd="0" presId="urn:microsoft.com/office/officeart/2005/8/layout/hList1"/>
    <dgm:cxn modelId="{932C2DB1-6CC7-4FF3-8CEE-40C56DD541EE}" srcId="{CCCD295F-0A28-4726-B259-3E9883B8DE07}" destId="{544AB83D-C313-44D0-B5C3-4D01448E25E5}" srcOrd="0" destOrd="0" parTransId="{D1B3C9A3-41DD-4E2D-8C09-887F9388D78A}" sibTransId="{646B02D2-6910-4621-A48D-2929BD567E1D}"/>
    <dgm:cxn modelId="{01DCC013-5545-4267-BBE3-C4FC22EF3764}" type="presOf" srcId="{A4D25B95-A1D7-4ACA-8EF0-DD2E15DE031E}" destId="{3AA519D4-87F7-466F-9C7C-37B111AA8E35}" srcOrd="0" destOrd="0" presId="urn:microsoft.com/office/officeart/2005/8/layout/hList1"/>
    <dgm:cxn modelId="{ADFDA0D5-B6A7-4FD7-A026-5DAD1D473411}" type="presOf" srcId="{544AB83D-C313-44D0-B5C3-4D01448E25E5}" destId="{5ADB7027-45E7-4BD9-9DCD-D82B56D14694}" srcOrd="0" destOrd="0" presId="urn:microsoft.com/office/officeart/2005/8/layout/hList1"/>
    <dgm:cxn modelId="{0D5F28BA-490C-4434-B5C7-9740AAB6F9C1}" type="presOf" srcId="{65B077F7-CE28-4199-B5C1-84EC312EF3D9}" destId="{1F05046D-7F2E-4FBC-B29B-7DF4BE492FE2}" srcOrd="0" destOrd="0" presId="urn:microsoft.com/office/officeart/2005/8/layout/hList1"/>
    <dgm:cxn modelId="{9CCC7DF9-DDC1-4326-B9FE-EA8E356260D8}" srcId="{810FE422-8221-42D2-AAC9-DA4BDF91516D}" destId="{B0644DBB-73AF-459E-9215-B2F8FD313A0F}" srcOrd="0" destOrd="0" parTransId="{2A0AEAFD-1D65-42C5-9DF8-AD5C7B90EA72}" sibTransId="{1CA44CA1-E827-44D3-B789-70309ED89768}"/>
    <dgm:cxn modelId="{7CAA204A-36B5-486A-8B33-7535CC6DDA1B}" type="presOf" srcId="{0DD8BE24-C8DC-46C7-9263-708BBB135E61}" destId="{B6CD7A6B-363E-42E5-BB83-829323914467}" srcOrd="0" destOrd="0" presId="urn:microsoft.com/office/officeart/2005/8/layout/hList1"/>
    <dgm:cxn modelId="{47DC6159-09A1-4604-AA0A-E138B4D52B45}" type="presParOf" srcId="{B6CD7A6B-363E-42E5-BB83-829323914467}" destId="{043148C7-4B7C-4AE4-A365-F016D0E1EE68}" srcOrd="0" destOrd="0" presId="urn:microsoft.com/office/officeart/2005/8/layout/hList1"/>
    <dgm:cxn modelId="{E3A0FF5F-8770-45B0-A2F5-15CEFAABB9F3}" type="presParOf" srcId="{043148C7-4B7C-4AE4-A365-F016D0E1EE68}" destId="{3279F39A-C131-49A5-9D83-72E38EAB0129}" srcOrd="0" destOrd="0" presId="urn:microsoft.com/office/officeart/2005/8/layout/hList1"/>
    <dgm:cxn modelId="{BF32D9DC-030D-4C90-BF5E-ABC0239ACA1D}" type="presParOf" srcId="{043148C7-4B7C-4AE4-A365-F016D0E1EE68}" destId="{F5B4EEBF-3E8A-4227-8A20-9027640026C1}" srcOrd="1" destOrd="0" presId="urn:microsoft.com/office/officeart/2005/8/layout/hList1"/>
    <dgm:cxn modelId="{F8F02D90-A593-4926-A16F-BF83B9650FA6}" type="presParOf" srcId="{B6CD7A6B-363E-42E5-BB83-829323914467}" destId="{690AF84C-6B17-44B3-AEB0-A939BEF5A690}" srcOrd="1" destOrd="0" presId="urn:microsoft.com/office/officeart/2005/8/layout/hList1"/>
    <dgm:cxn modelId="{AFD94E00-1DF4-4ABE-9A8F-833BF7302EAB}" type="presParOf" srcId="{B6CD7A6B-363E-42E5-BB83-829323914467}" destId="{9B6CDED9-5023-4617-B025-1845BE9AF9E2}" srcOrd="2" destOrd="0" presId="urn:microsoft.com/office/officeart/2005/8/layout/hList1"/>
    <dgm:cxn modelId="{C50A1892-9CF1-4720-BF18-1369E2564B6B}" type="presParOf" srcId="{9B6CDED9-5023-4617-B025-1845BE9AF9E2}" destId="{B8FFF273-7291-4048-AB4C-C6C8E9C0E036}" srcOrd="0" destOrd="0" presId="urn:microsoft.com/office/officeart/2005/8/layout/hList1"/>
    <dgm:cxn modelId="{ACFEC2EB-C86A-4F1F-9C73-36AA9ABAD6E3}" type="presParOf" srcId="{9B6CDED9-5023-4617-B025-1845BE9AF9E2}" destId="{3AA519D4-87F7-466F-9C7C-37B111AA8E35}" srcOrd="1" destOrd="0" presId="urn:microsoft.com/office/officeart/2005/8/layout/hList1"/>
    <dgm:cxn modelId="{74C1A6CD-6CDD-4CB5-BEAE-1689D968ED6B}" type="presParOf" srcId="{B6CD7A6B-363E-42E5-BB83-829323914467}" destId="{DB4C767E-299B-44DD-8408-21271F1782D0}" srcOrd="3" destOrd="0" presId="urn:microsoft.com/office/officeart/2005/8/layout/hList1"/>
    <dgm:cxn modelId="{4A977EA8-763E-4B29-8267-DC9C7E31F96F}" type="presParOf" srcId="{B6CD7A6B-363E-42E5-BB83-829323914467}" destId="{1DFC58B0-196E-4EC6-9FA3-6F6A0EC244F3}" srcOrd="4" destOrd="0" presId="urn:microsoft.com/office/officeart/2005/8/layout/hList1"/>
    <dgm:cxn modelId="{4B2D9445-1661-41E2-8E5B-17FB77E9B27C}" type="presParOf" srcId="{1DFC58B0-196E-4EC6-9FA3-6F6A0EC244F3}" destId="{1F05046D-7F2E-4FBC-B29B-7DF4BE492FE2}" srcOrd="0" destOrd="0" presId="urn:microsoft.com/office/officeart/2005/8/layout/hList1"/>
    <dgm:cxn modelId="{BE5817DA-3DCF-4531-A840-D34996A7F769}" type="presParOf" srcId="{1DFC58B0-196E-4EC6-9FA3-6F6A0EC244F3}" destId="{E1821950-DB27-4089-B576-E10AE4ED837C}" srcOrd="1" destOrd="0" presId="urn:microsoft.com/office/officeart/2005/8/layout/hList1"/>
    <dgm:cxn modelId="{72B7A45C-49D2-43E9-9DF0-C8BDF0B74C6D}" type="presParOf" srcId="{B6CD7A6B-363E-42E5-BB83-829323914467}" destId="{AA35639D-C6B2-4348-BE15-EE6BF5641656}" srcOrd="5" destOrd="0" presId="urn:microsoft.com/office/officeart/2005/8/layout/hList1"/>
    <dgm:cxn modelId="{19910364-E58D-4C49-B4D7-8CB0C98143E1}" type="presParOf" srcId="{B6CD7A6B-363E-42E5-BB83-829323914467}" destId="{152DA93E-88D1-497D-9CD2-71218401F4DA}" srcOrd="6" destOrd="0" presId="urn:microsoft.com/office/officeart/2005/8/layout/hList1"/>
    <dgm:cxn modelId="{188C5C87-97FD-43AA-9FD1-845377D8A648}" type="presParOf" srcId="{152DA93E-88D1-497D-9CD2-71218401F4DA}" destId="{E9B616A2-3EC3-4DDE-AEF4-2A9CFF8E136D}" srcOrd="0" destOrd="0" presId="urn:microsoft.com/office/officeart/2005/8/layout/hList1"/>
    <dgm:cxn modelId="{BFEFF8AD-7119-436D-8A94-51C653467A42}" type="presParOf" srcId="{152DA93E-88D1-497D-9CD2-71218401F4DA}" destId="{5ADB7027-45E7-4BD9-9DCD-D82B56D14694}" srcOrd="1" destOrd="0" presId="urn:microsoft.com/office/officeart/2005/8/layout/hList1"/>
    <dgm:cxn modelId="{C4B2A087-BCD0-4E48-BD15-5446C6536989}" type="presParOf" srcId="{B6CD7A6B-363E-42E5-BB83-829323914467}" destId="{3DE5EFF8-09E2-4552-B20A-1151A00251AB}" srcOrd="7" destOrd="0" presId="urn:microsoft.com/office/officeart/2005/8/layout/hList1"/>
    <dgm:cxn modelId="{0B2477EF-E677-458D-A8FA-6473B8B8D0C6}" type="presParOf" srcId="{B6CD7A6B-363E-42E5-BB83-829323914467}" destId="{A0485B99-FC27-4166-A8D9-354070D6C069}" srcOrd="8" destOrd="0" presId="urn:microsoft.com/office/officeart/2005/8/layout/hList1"/>
    <dgm:cxn modelId="{F0432C8C-1498-461A-A01F-F2C606ADDDE3}" type="presParOf" srcId="{A0485B99-FC27-4166-A8D9-354070D6C069}" destId="{0C3B30EA-C72D-40F1-99DD-F99B94490B61}" srcOrd="0" destOrd="0" presId="urn:microsoft.com/office/officeart/2005/8/layout/hList1"/>
    <dgm:cxn modelId="{FCBCF607-E67E-4ACD-ABD4-1B5410C2E26B}" type="presParOf" srcId="{A0485B99-FC27-4166-A8D9-354070D6C069}" destId="{914886F4-7BA3-421A-AFA8-47591B8FBE4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4D0244-95C6-48E7-A669-B94493BF7A8A}" type="doc">
      <dgm:prSet loTypeId="urn:microsoft.com/office/officeart/2005/8/layout/hList1" loCatId="list" qsTypeId="urn:microsoft.com/office/officeart/2005/8/quickstyle/simple1#3" qsCatId="simple" csTypeId="urn:microsoft.com/office/officeart/2005/8/colors/accent1_2#3" csCatId="accent1" phldr="1"/>
      <dgm:spPr/>
      <dgm:t>
        <a:bodyPr/>
        <a:lstStyle/>
        <a:p>
          <a:endParaRPr lang="zh-CN" altLang="en-US"/>
        </a:p>
      </dgm:t>
    </dgm:pt>
    <dgm:pt modelId="{43055B6E-C866-490B-87F9-82ED06A72F52}">
      <dgm:prSet custT="1"/>
      <dgm:spPr>
        <a:solidFill>
          <a:srgbClr val="5095D5"/>
        </a:solidFill>
      </dgm:spPr>
      <dgm:t>
        <a:bodyPr/>
        <a:lstStyle/>
        <a:p>
          <a:pPr rtl="0"/>
          <a:r>
            <a:rPr lang="zh-CN" altLang="en-US" sz="1800" dirty="0">
              <a:latin typeface="+mj-ea"/>
              <a:ea typeface="+mj-ea"/>
            </a:rPr>
            <a:t>规律多</a:t>
          </a:r>
        </a:p>
      </dgm:t>
    </dgm:pt>
    <dgm:pt modelId="{E772167B-7E71-40BC-9EDB-580E65B91847}" type="parTrans" cxnId="{59313717-7AAD-43A4-9874-FB5FD326FBEF}">
      <dgm:prSet/>
      <dgm:spPr/>
      <dgm:t>
        <a:bodyPr/>
        <a:lstStyle/>
        <a:p>
          <a:endParaRPr lang="zh-CN" altLang="en-US"/>
        </a:p>
      </dgm:t>
    </dgm:pt>
    <dgm:pt modelId="{EAA82D73-6620-4A6F-9C6F-059C14DFF41B}" type="sibTrans" cxnId="{59313717-7AAD-43A4-9874-FB5FD326FBEF}">
      <dgm:prSet/>
      <dgm:spPr/>
      <dgm:t>
        <a:bodyPr/>
        <a:lstStyle/>
        <a:p>
          <a:endParaRPr lang="zh-CN" altLang="en-US"/>
        </a:p>
      </dgm:t>
    </dgm:pt>
    <dgm:pt modelId="{8B32AF67-A2AE-4710-A952-C05DD6FA31A0}">
      <dgm:prSet custT="1"/>
      <dgm:spPr/>
      <dgm:t>
        <a:bodyPr/>
        <a:lstStyle/>
        <a:p>
          <a:pPr rtl="0"/>
          <a:r>
            <a:rPr lang="zh-CN" altLang="en-US" sz="1600" dirty="0">
              <a:latin typeface="+mj-ea"/>
              <a:ea typeface="+mj-ea"/>
            </a:rPr>
            <a:t>敏感字样</a:t>
          </a:r>
        </a:p>
      </dgm:t>
    </dgm:pt>
    <dgm:pt modelId="{4F49DAE2-79FF-4F3E-8762-A8692677771B}" type="parTrans" cxnId="{95D82E75-66DE-401F-9EE7-48F8750D78E8}">
      <dgm:prSet/>
      <dgm:spPr/>
      <dgm:t>
        <a:bodyPr/>
        <a:lstStyle/>
        <a:p>
          <a:endParaRPr lang="zh-CN" altLang="en-US"/>
        </a:p>
      </dgm:t>
    </dgm:pt>
    <dgm:pt modelId="{970D63C9-9802-4014-9DC7-DBB5D419FA3C}" type="sibTrans" cxnId="{95D82E75-66DE-401F-9EE7-48F8750D78E8}">
      <dgm:prSet/>
      <dgm:spPr/>
      <dgm:t>
        <a:bodyPr/>
        <a:lstStyle/>
        <a:p>
          <a:endParaRPr lang="zh-CN" altLang="en-US"/>
        </a:p>
      </dgm:t>
    </dgm:pt>
    <dgm:pt modelId="{FC98D5E5-EB9E-4DF8-B597-DA523802935F}">
      <dgm:prSet custT="1"/>
      <dgm:spPr>
        <a:solidFill>
          <a:srgbClr val="5095D5"/>
        </a:solidFill>
      </dgm:spPr>
      <dgm:t>
        <a:bodyPr/>
        <a:lstStyle/>
        <a:p>
          <a:pPr rtl="0"/>
          <a:r>
            <a:rPr lang="zh-CN" altLang="en-US" sz="1800" dirty="0">
              <a:latin typeface="+mj-ea"/>
              <a:ea typeface="+mj-ea"/>
            </a:rPr>
            <a:t>规律复杂</a:t>
          </a:r>
        </a:p>
      </dgm:t>
    </dgm:pt>
    <dgm:pt modelId="{1F8BE025-8932-46A3-BEA4-C09026D2E82E}" type="parTrans" cxnId="{53D1D4BD-FFA2-4054-830C-EA332B34C8FF}">
      <dgm:prSet/>
      <dgm:spPr/>
      <dgm:t>
        <a:bodyPr/>
        <a:lstStyle/>
        <a:p>
          <a:endParaRPr lang="zh-CN" altLang="en-US"/>
        </a:p>
      </dgm:t>
    </dgm:pt>
    <dgm:pt modelId="{176444AD-6183-48A9-AC18-A8CD8064E0EC}" type="sibTrans" cxnId="{53D1D4BD-FFA2-4054-830C-EA332B34C8FF}">
      <dgm:prSet/>
      <dgm:spPr/>
      <dgm:t>
        <a:bodyPr/>
        <a:lstStyle/>
        <a:p>
          <a:endParaRPr lang="zh-CN" altLang="en-US"/>
        </a:p>
      </dgm:t>
    </dgm:pt>
    <dgm:pt modelId="{73F8738B-6E83-418E-AAA4-93FEDF7924D0}">
      <dgm:prSet custT="1"/>
      <dgm:spPr/>
      <dgm:t>
        <a:bodyPr/>
        <a:lstStyle/>
        <a:p>
          <a:pPr rtl="0"/>
          <a:r>
            <a:rPr lang="zh-CN" altLang="en-US" sz="1600" dirty="0">
              <a:latin typeface="+mj-ea"/>
              <a:ea typeface="+mj-ea"/>
            </a:rPr>
            <a:t>不是所有内容中有“免费”字样的邮件都是垃圾邮件。</a:t>
          </a:r>
        </a:p>
      </dgm:t>
    </dgm:pt>
    <dgm:pt modelId="{753FE521-48C3-4DCE-919D-421B584D4E14}" type="parTrans" cxnId="{3BC14BF0-8A0F-4407-846E-62A83E437742}">
      <dgm:prSet/>
      <dgm:spPr/>
      <dgm:t>
        <a:bodyPr/>
        <a:lstStyle/>
        <a:p>
          <a:endParaRPr lang="zh-CN" altLang="en-US"/>
        </a:p>
      </dgm:t>
    </dgm:pt>
    <dgm:pt modelId="{2B972FD6-E020-4294-B52E-FEBE0F7EDDC5}" type="sibTrans" cxnId="{3BC14BF0-8A0F-4407-846E-62A83E437742}">
      <dgm:prSet/>
      <dgm:spPr/>
      <dgm:t>
        <a:bodyPr/>
        <a:lstStyle/>
        <a:p>
          <a:endParaRPr lang="zh-CN" altLang="en-US"/>
        </a:p>
      </dgm:t>
    </dgm:pt>
    <dgm:pt modelId="{2F058485-3283-4AA4-88FD-A9A31EA305F0}">
      <dgm:prSet custT="1"/>
      <dgm:spPr>
        <a:solidFill>
          <a:srgbClr val="5095D5"/>
        </a:solidFill>
      </dgm:spPr>
      <dgm:t>
        <a:bodyPr/>
        <a:lstStyle/>
        <a:p>
          <a:pPr rtl="0"/>
          <a:r>
            <a:rPr lang="zh-CN" altLang="en-US" sz="1800" dirty="0">
              <a:latin typeface="+mj-ea"/>
              <a:ea typeface="+mj-ea"/>
            </a:rPr>
            <a:t>规律更新快</a:t>
          </a:r>
        </a:p>
      </dgm:t>
    </dgm:pt>
    <dgm:pt modelId="{A4362926-2D32-4A06-8334-062BF200976E}" type="parTrans" cxnId="{9859FE06-E9F2-4D06-8D2F-ABB00952A93C}">
      <dgm:prSet/>
      <dgm:spPr/>
      <dgm:t>
        <a:bodyPr/>
        <a:lstStyle/>
        <a:p>
          <a:endParaRPr lang="zh-CN" altLang="en-US"/>
        </a:p>
      </dgm:t>
    </dgm:pt>
    <dgm:pt modelId="{4C0B2513-B0AA-4936-99EB-34FB528CB34A}" type="sibTrans" cxnId="{9859FE06-E9F2-4D06-8D2F-ABB00952A93C}">
      <dgm:prSet/>
      <dgm:spPr/>
      <dgm:t>
        <a:bodyPr/>
        <a:lstStyle/>
        <a:p>
          <a:endParaRPr lang="zh-CN" altLang="en-US"/>
        </a:p>
      </dgm:t>
    </dgm:pt>
    <dgm:pt modelId="{204AE4A7-53A0-4394-A32B-FF43E3AFB7B3}">
      <dgm:prSet custT="1"/>
      <dgm:spPr/>
      <dgm:t>
        <a:bodyPr/>
        <a:lstStyle/>
        <a:p>
          <a:pPr rtl="0"/>
          <a:r>
            <a:rPr lang="zh-CN" altLang="en-US" sz="1600" dirty="0">
              <a:latin typeface="+mj-ea"/>
              <a:ea typeface="+mj-ea"/>
            </a:rPr>
            <a:t>“免费” 改为“不收费”</a:t>
          </a:r>
        </a:p>
      </dgm:t>
    </dgm:pt>
    <dgm:pt modelId="{FA00FC04-8A75-44F0-8E44-1D78EBCDDFAD}" type="parTrans" cxnId="{33E15975-A34B-46D5-BAEE-180E5E09EE36}">
      <dgm:prSet/>
      <dgm:spPr/>
      <dgm:t>
        <a:bodyPr/>
        <a:lstStyle/>
        <a:p>
          <a:endParaRPr lang="zh-CN" altLang="en-US"/>
        </a:p>
      </dgm:t>
    </dgm:pt>
    <dgm:pt modelId="{46DD90D9-44EA-483B-A005-B811E8C91732}" type="sibTrans" cxnId="{33E15975-A34B-46D5-BAEE-180E5E09EE36}">
      <dgm:prSet/>
      <dgm:spPr/>
      <dgm:t>
        <a:bodyPr/>
        <a:lstStyle/>
        <a:p>
          <a:endParaRPr lang="zh-CN" altLang="en-US"/>
        </a:p>
      </dgm:t>
    </dgm:pt>
    <dgm:pt modelId="{E9348780-C177-4147-84B3-E063BD3FBEDB}">
      <dgm:prSet custT="1"/>
      <dgm:spPr/>
      <dgm:t>
        <a:bodyPr/>
        <a:lstStyle/>
        <a:p>
          <a:pPr rtl="0"/>
          <a:r>
            <a:rPr lang="zh-CN" altLang="en-US" sz="1600" dirty="0">
              <a:latin typeface="+mj-ea"/>
              <a:ea typeface="+mj-ea"/>
            </a:rPr>
            <a:t>特殊符号</a:t>
          </a:r>
        </a:p>
      </dgm:t>
    </dgm:pt>
    <dgm:pt modelId="{048ECE8E-3711-455B-BF56-13820DCCE759}" type="parTrans" cxnId="{49E5ABE4-D379-469E-AA59-A9CC1240A8A4}">
      <dgm:prSet/>
      <dgm:spPr/>
      <dgm:t>
        <a:bodyPr/>
        <a:lstStyle/>
        <a:p>
          <a:endParaRPr lang="zh-CN" altLang="en-US"/>
        </a:p>
      </dgm:t>
    </dgm:pt>
    <dgm:pt modelId="{270CB04F-60D8-4971-9857-EB94A1D9621D}" type="sibTrans" cxnId="{49E5ABE4-D379-469E-AA59-A9CC1240A8A4}">
      <dgm:prSet/>
      <dgm:spPr/>
      <dgm:t>
        <a:bodyPr/>
        <a:lstStyle/>
        <a:p>
          <a:endParaRPr lang="zh-CN" altLang="en-US"/>
        </a:p>
      </dgm:t>
    </dgm:pt>
    <dgm:pt modelId="{4F9FB5AD-25DD-4D41-BA68-B997201AE18F}">
      <dgm:prSet custT="1"/>
      <dgm:spPr/>
      <dgm:t>
        <a:bodyPr/>
        <a:lstStyle/>
        <a:p>
          <a:pPr rtl="0"/>
          <a:r>
            <a:rPr lang="zh-CN" altLang="en-US" sz="1600" dirty="0">
              <a:latin typeface="+mj-ea"/>
              <a:ea typeface="+mj-ea"/>
            </a:rPr>
            <a:t>伪造发件人</a:t>
          </a:r>
        </a:p>
      </dgm:t>
    </dgm:pt>
    <dgm:pt modelId="{716BB28A-C0ED-483D-BBD7-4BEECBA1F693}" type="parTrans" cxnId="{92C64309-99A0-4263-BEBE-8E9DFAD86675}">
      <dgm:prSet/>
      <dgm:spPr/>
      <dgm:t>
        <a:bodyPr/>
        <a:lstStyle/>
        <a:p>
          <a:endParaRPr lang="zh-CN" altLang="en-US"/>
        </a:p>
      </dgm:t>
    </dgm:pt>
    <dgm:pt modelId="{E2428BE0-9905-4D8B-A846-90E6A36E9225}" type="sibTrans" cxnId="{92C64309-99A0-4263-BEBE-8E9DFAD86675}">
      <dgm:prSet/>
      <dgm:spPr/>
      <dgm:t>
        <a:bodyPr/>
        <a:lstStyle/>
        <a:p>
          <a:endParaRPr lang="zh-CN" altLang="en-US"/>
        </a:p>
      </dgm:t>
    </dgm:pt>
    <dgm:pt modelId="{90BB0167-CD3B-4A4F-A978-4C1B91B3551F}">
      <dgm:prSet custT="1"/>
      <dgm:spPr/>
      <dgm:t>
        <a:bodyPr/>
        <a:lstStyle/>
        <a:p>
          <a:pPr rtl="0"/>
          <a:r>
            <a:rPr lang="zh-CN" altLang="en-US" sz="1600" dirty="0">
              <a:latin typeface="+mj-ea"/>
              <a:ea typeface="+mj-ea"/>
            </a:rPr>
            <a:t>篡改邮件路由</a:t>
          </a:r>
        </a:p>
      </dgm:t>
    </dgm:pt>
    <dgm:pt modelId="{61C90278-176C-4B4D-98C0-19B64D56CF1A}" type="parTrans" cxnId="{FEB2AEDF-BC58-41FE-9E1E-13744DA65EE2}">
      <dgm:prSet/>
      <dgm:spPr/>
      <dgm:t>
        <a:bodyPr/>
        <a:lstStyle/>
        <a:p>
          <a:endParaRPr lang="zh-CN" altLang="en-US"/>
        </a:p>
      </dgm:t>
    </dgm:pt>
    <dgm:pt modelId="{C3A8421E-3C21-422D-854C-F362794A8545}" type="sibTrans" cxnId="{FEB2AEDF-BC58-41FE-9E1E-13744DA65EE2}">
      <dgm:prSet/>
      <dgm:spPr/>
      <dgm:t>
        <a:bodyPr/>
        <a:lstStyle/>
        <a:p>
          <a:endParaRPr lang="zh-CN" altLang="en-US"/>
        </a:p>
      </dgm:t>
    </dgm:pt>
    <dgm:pt modelId="{FF99FE1D-F9AA-400D-9224-FD8A1FC1E306}">
      <dgm:prSet custT="1"/>
      <dgm:spPr/>
      <dgm:t>
        <a:bodyPr/>
        <a:lstStyle/>
        <a:p>
          <a:pPr rtl="0"/>
          <a:r>
            <a:rPr lang="zh-CN" altLang="en-US" sz="1600" dirty="0">
              <a:latin typeface="+mj-ea"/>
              <a:ea typeface="+mj-ea"/>
            </a:rPr>
            <a:t>非法链接</a:t>
          </a:r>
        </a:p>
      </dgm:t>
    </dgm:pt>
    <dgm:pt modelId="{F62794A2-09F8-4388-BCB6-E299389C6F68}" type="parTrans" cxnId="{9D684E07-9C1E-4B65-92FF-909530C72E5D}">
      <dgm:prSet/>
      <dgm:spPr/>
      <dgm:t>
        <a:bodyPr/>
        <a:lstStyle/>
        <a:p>
          <a:endParaRPr lang="zh-CN" altLang="en-US"/>
        </a:p>
      </dgm:t>
    </dgm:pt>
    <dgm:pt modelId="{C346AECF-763C-4EF5-A7CB-CFD5D1B0D8D8}" type="sibTrans" cxnId="{9D684E07-9C1E-4B65-92FF-909530C72E5D}">
      <dgm:prSet/>
      <dgm:spPr/>
      <dgm:t>
        <a:bodyPr/>
        <a:lstStyle/>
        <a:p>
          <a:endParaRPr lang="zh-CN" altLang="en-US"/>
        </a:p>
      </dgm:t>
    </dgm:pt>
    <dgm:pt modelId="{BA09CAB8-9B31-46B6-8E54-79A059923AF6}">
      <dgm:prSet custT="1"/>
      <dgm:spPr>
        <a:solidFill>
          <a:srgbClr val="5095D5"/>
        </a:solidFill>
      </dgm:spPr>
      <dgm:t>
        <a:bodyPr/>
        <a:lstStyle/>
        <a:p>
          <a:r>
            <a:rPr lang="zh-CN" altLang="en-US" sz="1800" dirty="0">
              <a:latin typeface="+mj-ea"/>
              <a:ea typeface="+mj-ea"/>
            </a:rPr>
            <a:t>维护不便</a:t>
          </a:r>
        </a:p>
      </dgm:t>
    </dgm:pt>
    <dgm:pt modelId="{655CF338-C3EA-4B8E-B99D-E7197A033DF1}" type="parTrans" cxnId="{1F5EDA11-E153-4E78-975C-1F52F08E2D1B}">
      <dgm:prSet/>
      <dgm:spPr/>
      <dgm:t>
        <a:bodyPr/>
        <a:lstStyle/>
        <a:p>
          <a:endParaRPr lang="zh-CN" altLang="en-US"/>
        </a:p>
      </dgm:t>
    </dgm:pt>
    <dgm:pt modelId="{2042E195-C734-4D37-920E-EEC9068E818C}" type="sibTrans" cxnId="{1F5EDA11-E153-4E78-975C-1F52F08E2D1B}">
      <dgm:prSet/>
      <dgm:spPr/>
      <dgm:t>
        <a:bodyPr/>
        <a:lstStyle/>
        <a:p>
          <a:endParaRPr lang="zh-CN" altLang="en-US"/>
        </a:p>
      </dgm:t>
    </dgm:pt>
    <dgm:pt modelId="{503F88B3-5C99-42E1-A136-C52B80F6A54C}">
      <dgm:prSet custT="1"/>
      <dgm:spPr/>
      <dgm:t>
        <a:bodyPr/>
        <a:lstStyle/>
        <a:p>
          <a:r>
            <a:rPr lang="zh-CN" altLang="en-US" sz="1600" dirty="0">
              <a:latin typeface="+mj-ea"/>
              <a:ea typeface="+mj-ea"/>
            </a:rPr>
            <a:t>需要人为的被动的不停的写入新规则</a:t>
          </a:r>
        </a:p>
      </dgm:t>
    </dgm:pt>
    <dgm:pt modelId="{F56CC7ED-B0BA-4045-89BF-79ABA096BFFE}" type="parTrans" cxnId="{140F149F-8348-44FA-B1C0-73E060BB295A}">
      <dgm:prSet/>
      <dgm:spPr/>
      <dgm:t>
        <a:bodyPr/>
        <a:lstStyle/>
        <a:p>
          <a:endParaRPr lang="zh-CN" altLang="en-US"/>
        </a:p>
      </dgm:t>
    </dgm:pt>
    <dgm:pt modelId="{4EEC9C5A-0DED-46F7-B138-9DC988DE1B42}" type="sibTrans" cxnId="{140F149F-8348-44FA-B1C0-73E060BB295A}">
      <dgm:prSet/>
      <dgm:spPr/>
      <dgm:t>
        <a:bodyPr/>
        <a:lstStyle/>
        <a:p>
          <a:endParaRPr lang="zh-CN" altLang="en-US"/>
        </a:p>
      </dgm:t>
    </dgm:pt>
    <dgm:pt modelId="{AC0438D8-2DED-41E4-A3A4-03C558260CF0}" type="pres">
      <dgm:prSet presAssocID="{724D0244-95C6-48E7-A669-B94493BF7A8A}" presName="Name0" presStyleCnt="0">
        <dgm:presLayoutVars>
          <dgm:dir/>
          <dgm:animLvl val="lvl"/>
          <dgm:resizeHandles val="exact"/>
        </dgm:presLayoutVars>
      </dgm:prSet>
      <dgm:spPr/>
      <dgm:t>
        <a:bodyPr/>
        <a:lstStyle/>
        <a:p>
          <a:endParaRPr lang="zh-CN" altLang="en-US"/>
        </a:p>
      </dgm:t>
    </dgm:pt>
    <dgm:pt modelId="{8FEEC357-C746-4326-BE92-3AE8271F1EEA}" type="pres">
      <dgm:prSet presAssocID="{43055B6E-C866-490B-87F9-82ED06A72F52}" presName="composite" presStyleCnt="0"/>
      <dgm:spPr/>
    </dgm:pt>
    <dgm:pt modelId="{666488B1-FD00-469C-B0A1-F37E64E5F649}" type="pres">
      <dgm:prSet presAssocID="{43055B6E-C866-490B-87F9-82ED06A72F52}" presName="parTx" presStyleLbl="alignNode1" presStyleIdx="0" presStyleCnt="4">
        <dgm:presLayoutVars>
          <dgm:chMax val="0"/>
          <dgm:chPref val="0"/>
          <dgm:bulletEnabled val="1"/>
        </dgm:presLayoutVars>
      </dgm:prSet>
      <dgm:spPr/>
      <dgm:t>
        <a:bodyPr/>
        <a:lstStyle/>
        <a:p>
          <a:endParaRPr lang="zh-CN" altLang="en-US"/>
        </a:p>
      </dgm:t>
    </dgm:pt>
    <dgm:pt modelId="{CE44E967-1E1D-4515-9783-A2241D5F3E3B}" type="pres">
      <dgm:prSet presAssocID="{43055B6E-C866-490B-87F9-82ED06A72F52}" presName="desTx" presStyleLbl="alignAccFollowNode1" presStyleIdx="0" presStyleCnt="4">
        <dgm:presLayoutVars>
          <dgm:bulletEnabled val="1"/>
        </dgm:presLayoutVars>
      </dgm:prSet>
      <dgm:spPr/>
      <dgm:t>
        <a:bodyPr/>
        <a:lstStyle/>
        <a:p>
          <a:endParaRPr lang="zh-CN" altLang="en-US"/>
        </a:p>
      </dgm:t>
    </dgm:pt>
    <dgm:pt modelId="{FEF42132-C5DB-47D0-AF2D-6714055775E3}" type="pres">
      <dgm:prSet presAssocID="{EAA82D73-6620-4A6F-9C6F-059C14DFF41B}" presName="space" presStyleCnt="0"/>
      <dgm:spPr/>
    </dgm:pt>
    <dgm:pt modelId="{F2FF6118-E461-484F-A8CA-EC90CBFDE927}" type="pres">
      <dgm:prSet presAssocID="{FC98D5E5-EB9E-4DF8-B597-DA523802935F}" presName="composite" presStyleCnt="0"/>
      <dgm:spPr/>
    </dgm:pt>
    <dgm:pt modelId="{EF9C1E6B-918B-459F-996C-0D92D5AEAF62}" type="pres">
      <dgm:prSet presAssocID="{FC98D5E5-EB9E-4DF8-B597-DA523802935F}" presName="parTx" presStyleLbl="alignNode1" presStyleIdx="1" presStyleCnt="4">
        <dgm:presLayoutVars>
          <dgm:chMax val="0"/>
          <dgm:chPref val="0"/>
          <dgm:bulletEnabled val="1"/>
        </dgm:presLayoutVars>
      </dgm:prSet>
      <dgm:spPr/>
      <dgm:t>
        <a:bodyPr/>
        <a:lstStyle/>
        <a:p>
          <a:endParaRPr lang="zh-CN" altLang="en-US"/>
        </a:p>
      </dgm:t>
    </dgm:pt>
    <dgm:pt modelId="{6A24E529-E8DE-4A54-8DE5-47E44FF256D9}" type="pres">
      <dgm:prSet presAssocID="{FC98D5E5-EB9E-4DF8-B597-DA523802935F}" presName="desTx" presStyleLbl="alignAccFollowNode1" presStyleIdx="1" presStyleCnt="4">
        <dgm:presLayoutVars>
          <dgm:bulletEnabled val="1"/>
        </dgm:presLayoutVars>
      </dgm:prSet>
      <dgm:spPr/>
      <dgm:t>
        <a:bodyPr/>
        <a:lstStyle/>
        <a:p>
          <a:endParaRPr lang="zh-CN" altLang="en-US"/>
        </a:p>
      </dgm:t>
    </dgm:pt>
    <dgm:pt modelId="{981999B5-1E45-4310-8964-017E63140FC0}" type="pres">
      <dgm:prSet presAssocID="{176444AD-6183-48A9-AC18-A8CD8064E0EC}" presName="space" presStyleCnt="0"/>
      <dgm:spPr/>
    </dgm:pt>
    <dgm:pt modelId="{19C36106-8AD7-493A-B754-11AA22F09AEA}" type="pres">
      <dgm:prSet presAssocID="{2F058485-3283-4AA4-88FD-A9A31EA305F0}" presName="composite" presStyleCnt="0"/>
      <dgm:spPr/>
    </dgm:pt>
    <dgm:pt modelId="{7A4EBC2B-C543-4B9E-8886-414AA8375351}" type="pres">
      <dgm:prSet presAssocID="{2F058485-3283-4AA4-88FD-A9A31EA305F0}" presName="parTx" presStyleLbl="alignNode1" presStyleIdx="2" presStyleCnt="4">
        <dgm:presLayoutVars>
          <dgm:chMax val="0"/>
          <dgm:chPref val="0"/>
          <dgm:bulletEnabled val="1"/>
        </dgm:presLayoutVars>
      </dgm:prSet>
      <dgm:spPr/>
      <dgm:t>
        <a:bodyPr/>
        <a:lstStyle/>
        <a:p>
          <a:endParaRPr lang="zh-CN" altLang="en-US"/>
        </a:p>
      </dgm:t>
    </dgm:pt>
    <dgm:pt modelId="{0A0D2089-351C-496A-9B41-5837924682BB}" type="pres">
      <dgm:prSet presAssocID="{2F058485-3283-4AA4-88FD-A9A31EA305F0}" presName="desTx" presStyleLbl="alignAccFollowNode1" presStyleIdx="2" presStyleCnt="4">
        <dgm:presLayoutVars>
          <dgm:bulletEnabled val="1"/>
        </dgm:presLayoutVars>
      </dgm:prSet>
      <dgm:spPr/>
      <dgm:t>
        <a:bodyPr/>
        <a:lstStyle/>
        <a:p>
          <a:endParaRPr lang="zh-CN" altLang="en-US"/>
        </a:p>
      </dgm:t>
    </dgm:pt>
    <dgm:pt modelId="{D8129B1A-1990-4A6C-B6D3-2C03C7DC23CD}" type="pres">
      <dgm:prSet presAssocID="{4C0B2513-B0AA-4936-99EB-34FB528CB34A}" presName="space" presStyleCnt="0"/>
      <dgm:spPr/>
    </dgm:pt>
    <dgm:pt modelId="{4F902D9F-7816-4178-AEFD-E6D98BC06117}" type="pres">
      <dgm:prSet presAssocID="{BA09CAB8-9B31-46B6-8E54-79A059923AF6}" presName="composite" presStyleCnt="0"/>
      <dgm:spPr/>
    </dgm:pt>
    <dgm:pt modelId="{CF8F5993-5A0D-4AA3-A3EC-2DE138BEBDBE}" type="pres">
      <dgm:prSet presAssocID="{BA09CAB8-9B31-46B6-8E54-79A059923AF6}" presName="parTx" presStyleLbl="alignNode1" presStyleIdx="3" presStyleCnt="4">
        <dgm:presLayoutVars>
          <dgm:chMax val="0"/>
          <dgm:chPref val="0"/>
          <dgm:bulletEnabled val="1"/>
        </dgm:presLayoutVars>
      </dgm:prSet>
      <dgm:spPr/>
      <dgm:t>
        <a:bodyPr/>
        <a:lstStyle/>
        <a:p>
          <a:endParaRPr lang="zh-CN" altLang="en-US"/>
        </a:p>
      </dgm:t>
    </dgm:pt>
    <dgm:pt modelId="{DD7409A6-895A-4C58-936D-E4E1FD8FA95E}" type="pres">
      <dgm:prSet presAssocID="{BA09CAB8-9B31-46B6-8E54-79A059923AF6}" presName="desTx" presStyleLbl="alignAccFollowNode1" presStyleIdx="3" presStyleCnt="4">
        <dgm:presLayoutVars>
          <dgm:bulletEnabled val="1"/>
        </dgm:presLayoutVars>
      </dgm:prSet>
      <dgm:spPr/>
      <dgm:t>
        <a:bodyPr/>
        <a:lstStyle/>
        <a:p>
          <a:endParaRPr lang="zh-CN" altLang="en-US"/>
        </a:p>
      </dgm:t>
    </dgm:pt>
  </dgm:ptLst>
  <dgm:cxnLst>
    <dgm:cxn modelId="{971D721C-1293-4F4F-B879-9E2A9097E496}" type="presOf" srcId="{204AE4A7-53A0-4394-A32B-FF43E3AFB7B3}" destId="{0A0D2089-351C-496A-9B41-5837924682BB}" srcOrd="0" destOrd="0" presId="urn:microsoft.com/office/officeart/2005/8/layout/hList1"/>
    <dgm:cxn modelId="{49E5ABE4-D379-469E-AA59-A9CC1240A8A4}" srcId="{43055B6E-C866-490B-87F9-82ED06A72F52}" destId="{E9348780-C177-4147-84B3-E063BD3FBEDB}" srcOrd="1" destOrd="0" parTransId="{048ECE8E-3711-455B-BF56-13820DCCE759}" sibTransId="{270CB04F-60D8-4971-9857-EB94A1D9621D}"/>
    <dgm:cxn modelId="{3BC14BF0-8A0F-4407-846E-62A83E437742}" srcId="{FC98D5E5-EB9E-4DF8-B597-DA523802935F}" destId="{73F8738B-6E83-418E-AAA4-93FEDF7924D0}" srcOrd="0" destOrd="0" parTransId="{753FE521-48C3-4DCE-919D-421B584D4E14}" sibTransId="{2B972FD6-E020-4294-B52E-FEBE0F7EDDC5}"/>
    <dgm:cxn modelId="{BF240F26-ECF2-4143-9B50-1352648FDA11}" type="presOf" srcId="{FF99FE1D-F9AA-400D-9224-FD8A1FC1E306}" destId="{CE44E967-1E1D-4515-9783-A2241D5F3E3B}" srcOrd="0" destOrd="4" presId="urn:microsoft.com/office/officeart/2005/8/layout/hList1"/>
    <dgm:cxn modelId="{180E6A38-4382-4240-BB5B-9B42ADD18908}" type="presOf" srcId="{2F058485-3283-4AA4-88FD-A9A31EA305F0}" destId="{7A4EBC2B-C543-4B9E-8886-414AA8375351}" srcOrd="0" destOrd="0" presId="urn:microsoft.com/office/officeart/2005/8/layout/hList1"/>
    <dgm:cxn modelId="{42D07603-A199-41C7-A0F4-FE6DE1562B80}" type="presOf" srcId="{FC98D5E5-EB9E-4DF8-B597-DA523802935F}" destId="{EF9C1E6B-918B-459F-996C-0D92D5AEAF62}" srcOrd="0" destOrd="0" presId="urn:microsoft.com/office/officeart/2005/8/layout/hList1"/>
    <dgm:cxn modelId="{140F149F-8348-44FA-B1C0-73E060BB295A}" srcId="{BA09CAB8-9B31-46B6-8E54-79A059923AF6}" destId="{503F88B3-5C99-42E1-A136-C52B80F6A54C}" srcOrd="0" destOrd="0" parTransId="{F56CC7ED-B0BA-4045-89BF-79ABA096BFFE}" sibTransId="{4EEC9C5A-0DED-46F7-B138-9DC988DE1B42}"/>
    <dgm:cxn modelId="{92C64309-99A0-4263-BEBE-8E9DFAD86675}" srcId="{43055B6E-C866-490B-87F9-82ED06A72F52}" destId="{4F9FB5AD-25DD-4D41-BA68-B997201AE18F}" srcOrd="2" destOrd="0" parTransId="{716BB28A-C0ED-483D-BBD7-4BEECBA1F693}" sibTransId="{E2428BE0-9905-4D8B-A846-90E6A36E9225}"/>
    <dgm:cxn modelId="{95D82E75-66DE-401F-9EE7-48F8750D78E8}" srcId="{43055B6E-C866-490B-87F9-82ED06A72F52}" destId="{8B32AF67-A2AE-4710-A952-C05DD6FA31A0}" srcOrd="0" destOrd="0" parTransId="{4F49DAE2-79FF-4F3E-8762-A8692677771B}" sibTransId="{970D63C9-9802-4014-9DC7-DBB5D419FA3C}"/>
    <dgm:cxn modelId="{43F46FDE-60D8-4423-98CF-C51B93676E06}" type="presOf" srcId="{8B32AF67-A2AE-4710-A952-C05DD6FA31A0}" destId="{CE44E967-1E1D-4515-9783-A2241D5F3E3B}" srcOrd="0" destOrd="0" presId="urn:microsoft.com/office/officeart/2005/8/layout/hList1"/>
    <dgm:cxn modelId="{59313717-7AAD-43A4-9874-FB5FD326FBEF}" srcId="{724D0244-95C6-48E7-A669-B94493BF7A8A}" destId="{43055B6E-C866-490B-87F9-82ED06A72F52}" srcOrd="0" destOrd="0" parTransId="{E772167B-7E71-40BC-9EDB-580E65B91847}" sibTransId="{EAA82D73-6620-4A6F-9C6F-059C14DFF41B}"/>
    <dgm:cxn modelId="{69021B9D-0680-4ADF-A761-DE590F6AB52A}" type="presOf" srcId="{43055B6E-C866-490B-87F9-82ED06A72F52}" destId="{666488B1-FD00-469C-B0A1-F37E64E5F649}" srcOrd="0" destOrd="0" presId="urn:microsoft.com/office/officeart/2005/8/layout/hList1"/>
    <dgm:cxn modelId="{FEB2AEDF-BC58-41FE-9E1E-13744DA65EE2}" srcId="{43055B6E-C866-490B-87F9-82ED06A72F52}" destId="{90BB0167-CD3B-4A4F-A978-4C1B91B3551F}" srcOrd="3" destOrd="0" parTransId="{61C90278-176C-4B4D-98C0-19B64D56CF1A}" sibTransId="{C3A8421E-3C21-422D-854C-F362794A8545}"/>
    <dgm:cxn modelId="{559E834D-5B20-4D57-96B6-650BCAD6B860}" type="presOf" srcId="{90BB0167-CD3B-4A4F-A978-4C1B91B3551F}" destId="{CE44E967-1E1D-4515-9783-A2241D5F3E3B}" srcOrd="0" destOrd="3" presId="urn:microsoft.com/office/officeart/2005/8/layout/hList1"/>
    <dgm:cxn modelId="{1F5EDA11-E153-4E78-975C-1F52F08E2D1B}" srcId="{724D0244-95C6-48E7-A669-B94493BF7A8A}" destId="{BA09CAB8-9B31-46B6-8E54-79A059923AF6}" srcOrd="3" destOrd="0" parTransId="{655CF338-C3EA-4B8E-B99D-E7197A033DF1}" sibTransId="{2042E195-C734-4D37-920E-EEC9068E818C}"/>
    <dgm:cxn modelId="{EA05B99D-85E4-4F2B-90F8-48E9BACDCEE8}" type="presOf" srcId="{724D0244-95C6-48E7-A669-B94493BF7A8A}" destId="{AC0438D8-2DED-41E4-A3A4-03C558260CF0}" srcOrd="0" destOrd="0" presId="urn:microsoft.com/office/officeart/2005/8/layout/hList1"/>
    <dgm:cxn modelId="{03EFCD8D-8F2C-4A67-9C17-67B07623BC94}" type="presOf" srcId="{503F88B3-5C99-42E1-A136-C52B80F6A54C}" destId="{DD7409A6-895A-4C58-936D-E4E1FD8FA95E}" srcOrd="0" destOrd="0" presId="urn:microsoft.com/office/officeart/2005/8/layout/hList1"/>
    <dgm:cxn modelId="{53D1D4BD-FFA2-4054-830C-EA332B34C8FF}" srcId="{724D0244-95C6-48E7-A669-B94493BF7A8A}" destId="{FC98D5E5-EB9E-4DF8-B597-DA523802935F}" srcOrd="1" destOrd="0" parTransId="{1F8BE025-8932-46A3-BEA4-C09026D2E82E}" sibTransId="{176444AD-6183-48A9-AC18-A8CD8064E0EC}"/>
    <dgm:cxn modelId="{2A7CA1BC-0E64-4B7B-9054-5D18D1AECB08}" type="presOf" srcId="{4F9FB5AD-25DD-4D41-BA68-B997201AE18F}" destId="{CE44E967-1E1D-4515-9783-A2241D5F3E3B}" srcOrd="0" destOrd="2" presId="urn:microsoft.com/office/officeart/2005/8/layout/hList1"/>
    <dgm:cxn modelId="{33E15975-A34B-46D5-BAEE-180E5E09EE36}" srcId="{2F058485-3283-4AA4-88FD-A9A31EA305F0}" destId="{204AE4A7-53A0-4394-A32B-FF43E3AFB7B3}" srcOrd="0" destOrd="0" parTransId="{FA00FC04-8A75-44F0-8E44-1D78EBCDDFAD}" sibTransId="{46DD90D9-44EA-483B-A005-B811E8C91732}"/>
    <dgm:cxn modelId="{9859FE06-E9F2-4D06-8D2F-ABB00952A93C}" srcId="{724D0244-95C6-48E7-A669-B94493BF7A8A}" destId="{2F058485-3283-4AA4-88FD-A9A31EA305F0}" srcOrd="2" destOrd="0" parTransId="{A4362926-2D32-4A06-8334-062BF200976E}" sibTransId="{4C0B2513-B0AA-4936-99EB-34FB528CB34A}"/>
    <dgm:cxn modelId="{E780940D-75C3-402A-9A8A-81868A7C5B63}" type="presOf" srcId="{BA09CAB8-9B31-46B6-8E54-79A059923AF6}" destId="{CF8F5993-5A0D-4AA3-A3EC-2DE138BEBDBE}" srcOrd="0" destOrd="0" presId="urn:microsoft.com/office/officeart/2005/8/layout/hList1"/>
    <dgm:cxn modelId="{9D684E07-9C1E-4B65-92FF-909530C72E5D}" srcId="{43055B6E-C866-490B-87F9-82ED06A72F52}" destId="{FF99FE1D-F9AA-400D-9224-FD8A1FC1E306}" srcOrd="4" destOrd="0" parTransId="{F62794A2-09F8-4388-BCB6-E299389C6F68}" sibTransId="{C346AECF-763C-4EF5-A7CB-CFD5D1B0D8D8}"/>
    <dgm:cxn modelId="{CA627047-9A53-45A1-B701-8DA42F4B947F}" type="presOf" srcId="{73F8738B-6E83-418E-AAA4-93FEDF7924D0}" destId="{6A24E529-E8DE-4A54-8DE5-47E44FF256D9}" srcOrd="0" destOrd="0" presId="urn:microsoft.com/office/officeart/2005/8/layout/hList1"/>
    <dgm:cxn modelId="{A94E2A55-AE27-4B6F-908E-1F00953A0E45}" type="presOf" srcId="{E9348780-C177-4147-84B3-E063BD3FBEDB}" destId="{CE44E967-1E1D-4515-9783-A2241D5F3E3B}" srcOrd="0" destOrd="1" presId="urn:microsoft.com/office/officeart/2005/8/layout/hList1"/>
    <dgm:cxn modelId="{6D93A03B-C512-43A7-81FD-49B8C178776E}" type="presParOf" srcId="{AC0438D8-2DED-41E4-A3A4-03C558260CF0}" destId="{8FEEC357-C746-4326-BE92-3AE8271F1EEA}" srcOrd="0" destOrd="0" presId="urn:microsoft.com/office/officeart/2005/8/layout/hList1"/>
    <dgm:cxn modelId="{5B7FB391-1823-45EF-AE35-B7A63DB8B2C4}" type="presParOf" srcId="{8FEEC357-C746-4326-BE92-3AE8271F1EEA}" destId="{666488B1-FD00-469C-B0A1-F37E64E5F649}" srcOrd="0" destOrd="0" presId="urn:microsoft.com/office/officeart/2005/8/layout/hList1"/>
    <dgm:cxn modelId="{C80E9C66-68AD-4A6A-920B-62B7969FA6B0}" type="presParOf" srcId="{8FEEC357-C746-4326-BE92-3AE8271F1EEA}" destId="{CE44E967-1E1D-4515-9783-A2241D5F3E3B}" srcOrd="1" destOrd="0" presId="urn:microsoft.com/office/officeart/2005/8/layout/hList1"/>
    <dgm:cxn modelId="{57F15563-8F7D-44A1-A452-F1A1185B33B9}" type="presParOf" srcId="{AC0438D8-2DED-41E4-A3A4-03C558260CF0}" destId="{FEF42132-C5DB-47D0-AF2D-6714055775E3}" srcOrd="1" destOrd="0" presId="urn:microsoft.com/office/officeart/2005/8/layout/hList1"/>
    <dgm:cxn modelId="{4398E663-466F-424E-95CF-588CBB07565F}" type="presParOf" srcId="{AC0438D8-2DED-41E4-A3A4-03C558260CF0}" destId="{F2FF6118-E461-484F-A8CA-EC90CBFDE927}" srcOrd="2" destOrd="0" presId="urn:microsoft.com/office/officeart/2005/8/layout/hList1"/>
    <dgm:cxn modelId="{41FED967-64B3-4F64-AE6D-93C61C3DC5D0}" type="presParOf" srcId="{F2FF6118-E461-484F-A8CA-EC90CBFDE927}" destId="{EF9C1E6B-918B-459F-996C-0D92D5AEAF62}" srcOrd="0" destOrd="0" presId="urn:microsoft.com/office/officeart/2005/8/layout/hList1"/>
    <dgm:cxn modelId="{624CE2F3-1EF6-49A8-8A6C-A7794F2079F5}" type="presParOf" srcId="{F2FF6118-E461-484F-A8CA-EC90CBFDE927}" destId="{6A24E529-E8DE-4A54-8DE5-47E44FF256D9}" srcOrd="1" destOrd="0" presId="urn:microsoft.com/office/officeart/2005/8/layout/hList1"/>
    <dgm:cxn modelId="{DA8EAC93-9538-46DD-BE20-6C86036B6CD6}" type="presParOf" srcId="{AC0438D8-2DED-41E4-A3A4-03C558260CF0}" destId="{981999B5-1E45-4310-8964-017E63140FC0}" srcOrd="3" destOrd="0" presId="urn:microsoft.com/office/officeart/2005/8/layout/hList1"/>
    <dgm:cxn modelId="{9844D084-C4E8-4B1B-AB91-5EA364426041}" type="presParOf" srcId="{AC0438D8-2DED-41E4-A3A4-03C558260CF0}" destId="{19C36106-8AD7-493A-B754-11AA22F09AEA}" srcOrd="4" destOrd="0" presId="urn:microsoft.com/office/officeart/2005/8/layout/hList1"/>
    <dgm:cxn modelId="{862D7DD1-5B28-41A8-BB0D-68BD4FEFDF94}" type="presParOf" srcId="{19C36106-8AD7-493A-B754-11AA22F09AEA}" destId="{7A4EBC2B-C543-4B9E-8886-414AA8375351}" srcOrd="0" destOrd="0" presId="urn:microsoft.com/office/officeart/2005/8/layout/hList1"/>
    <dgm:cxn modelId="{DCA8DEAA-3C2B-4AF5-AAE7-1418A29BBEC6}" type="presParOf" srcId="{19C36106-8AD7-493A-B754-11AA22F09AEA}" destId="{0A0D2089-351C-496A-9B41-5837924682BB}" srcOrd="1" destOrd="0" presId="urn:microsoft.com/office/officeart/2005/8/layout/hList1"/>
    <dgm:cxn modelId="{2AA4F55C-AFE5-4D25-81F3-380D3C4D3012}" type="presParOf" srcId="{AC0438D8-2DED-41E4-A3A4-03C558260CF0}" destId="{D8129B1A-1990-4A6C-B6D3-2C03C7DC23CD}" srcOrd="5" destOrd="0" presId="urn:microsoft.com/office/officeart/2005/8/layout/hList1"/>
    <dgm:cxn modelId="{99523E50-B9BE-4B5E-B832-16212515B657}" type="presParOf" srcId="{AC0438D8-2DED-41E4-A3A4-03C558260CF0}" destId="{4F902D9F-7816-4178-AEFD-E6D98BC06117}" srcOrd="6" destOrd="0" presId="urn:microsoft.com/office/officeart/2005/8/layout/hList1"/>
    <dgm:cxn modelId="{8208CEB0-F9FD-4FAA-B0C6-688EDCAC58BE}" type="presParOf" srcId="{4F902D9F-7816-4178-AEFD-E6D98BC06117}" destId="{CF8F5993-5A0D-4AA3-A3EC-2DE138BEBDBE}" srcOrd="0" destOrd="0" presId="urn:microsoft.com/office/officeart/2005/8/layout/hList1"/>
    <dgm:cxn modelId="{C68F6111-D6BA-458C-B9E2-79575E6CA338}" type="presParOf" srcId="{4F902D9F-7816-4178-AEFD-E6D98BC06117}" destId="{DD7409A6-895A-4C58-936D-E4E1FD8FA95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8D0C32-28B6-4677-9358-C8F3EB95B9BD}" type="doc">
      <dgm:prSet loTypeId="urn:microsoft.com/office/officeart/2005/8/layout/hierarchy3#1" loCatId="list" qsTypeId="urn:microsoft.com/office/officeart/2005/8/quickstyle/simple1#4" qsCatId="simple" csTypeId="urn:microsoft.com/office/officeart/2005/8/colors/accent1_2#4" csCatId="accent1" phldr="1"/>
      <dgm:spPr/>
      <dgm:t>
        <a:bodyPr/>
        <a:lstStyle/>
        <a:p>
          <a:endParaRPr lang="zh-CN" altLang="en-US"/>
        </a:p>
      </dgm:t>
    </dgm:pt>
    <dgm:pt modelId="{07FE537C-1F1E-4C91-BE75-90A6FF0031DC}">
      <dgm:prSet custT="1"/>
      <dgm:spPr>
        <a:solidFill>
          <a:srgbClr val="5095D5">
            <a:alpha val="90000"/>
          </a:srgbClr>
        </a:solidFill>
        <a:ln>
          <a:solidFill>
            <a:srgbClr val="5095D5"/>
          </a:solidFill>
        </a:ln>
      </dgm:spPr>
      <dgm:t>
        <a:bodyPr/>
        <a:lstStyle/>
        <a:p>
          <a:pPr algn="l" rtl="0"/>
          <a:r>
            <a:rPr kumimoji="1" lang="zh-CN" altLang="en-US" sz="1600" dirty="0">
              <a:solidFill>
                <a:schemeClr val="bg1"/>
              </a:solidFill>
              <a:latin typeface="+mj-ea"/>
              <a:ea typeface="+mj-ea"/>
            </a:rPr>
            <a:t>自动发现规律</a:t>
          </a:r>
          <a:endParaRPr lang="zh-CN" altLang="en-US" sz="1600" dirty="0">
            <a:solidFill>
              <a:schemeClr val="bg1"/>
            </a:solidFill>
            <a:latin typeface="+mj-ea"/>
            <a:ea typeface="+mj-ea"/>
          </a:endParaRPr>
        </a:p>
      </dgm:t>
    </dgm:pt>
    <dgm:pt modelId="{36A54AB0-721B-4A3E-9A3A-6DFF94F52C7D}" type="parTrans" cxnId="{61513A28-93A7-490B-A9FF-C5719A5ADA70}">
      <dgm:prSet/>
      <dgm:spPr>
        <a:ln>
          <a:solidFill>
            <a:schemeClr val="tx1"/>
          </a:solidFill>
        </a:ln>
      </dgm:spPr>
      <dgm:t>
        <a:bodyPr/>
        <a:lstStyle/>
        <a:p>
          <a:endParaRPr lang="zh-CN" altLang="en-US" sz="1600">
            <a:latin typeface="+mj-ea"/>
            <a:ea typeface="+mj-ea"/>
          </a:endParaRPr>
        </a:p>
      </dgm:t>
    </dgm:pt>
    <dgm:pt modelId="{164D493C-C36C-43EA-9C46-7C8A6C8AFC54}" type="sibTrans" cxnId="{61513A28-93A7-490B-A9FF-C5719A5ADA70}">
      <dgm:prSet custT="1"/>
      <dgm:spPr/>
      <dgm:t>
        <a:bodyPr/>
        <a:lstStyle/>
        <a:p>
          <a:endParaRPr lang="zh-CN" altLang="en-US" sz="1600">
            <a:latin typeface="+mj-ea"/>
            <a:ea typeface="+mj-ea"/>
          </a:endParaRPr>
        </a:p>
      </dgm:t>
    </dgm:pt>
    <dgm:pt modelId="{171E7185-330F-432C-9057-8EF87D801100}">
      <dgm:prSet custT="1"/>
      <dgm:spPr>
        <a:solidFill>
          <a:srgbClr val="5095D5"/>
        </a:solidFill>
        <a:ln>
          <a:noFill/>
        </a:ln>
      </dgm:spPr>
      <dgm:t>
        <a:bodyPr/>
        <a:lstStyle/>
        <a:p>
          <a:pPr algn="l" rtl="0"/>
          <a:r>
            <a:rPr kumimoji="1" lang="zh-CN" altLang="en-US" sz="1600" dirty="0">
              <a:solidFill>
                <a:schemeClr val="bg1"/>
              </a:solidFill>
              <a:latin typeface="+mj-ea"/>
              <a:ea typeface="+mj-ea"/>
            </a:rPr>
            <a:t>自动更新规律</a:t>
          </a:r>
          <a:endParaRPr lang="zh-CN" altLang="en-US" sz="1600" dirty="0">
            <a:solidFill>
              <a:schemeClr val="bg1"/>
            </a:solidFill>
            <a:latin typeface="+mj-ea"/>
            <a:ea typeface="+mj-ea"/>
          </a:endParaRPr>
        </a:p>
      </dgm:t>
    </dgm:pt>
    <dgm:pt modelId="{5E13F59A-A013-42A8-B1F2-D462119C8964}" type="parTrans" cxnId="{E84C4120-050A-44FC-9CD9-FB68647B9F90}">
      <dgm:prSet/>
      <dgm:spPr>
        <a:ln>
          <a:solidFill>
            <a:schemeClr val="tx1"/>
          </a:solidFill>
        </a:ln>
      </dgm:spPr>
      <dgm:t>
        <a:bodyPr/>
        <a:lstStyle/>
        <a:p>
          <a:endParaRPr lang="zh-CN" altLang="en-US" sz="1600">
            <a:latin typeface="+mj-ea"/>
            <a:ea typeface="+mj-ea"/>
          </a:endParaRPr>
        </a:p>
      </dgm:t>
    </dgm:pt>
    <dgm:pt modelId="{BD6364E6-BAF2-420F-B98E-FE58649976BC}" type="sibTrans" cxnId="{E84C4120-050A-44FC-9CD9-FB68647B9F90}">
      <dgm:prSet custT="1"/>
      <dgm:spPr/>
      <dgm:t>
        <a:bodyPr/>
        <a:lstStyle/>
        <a:p>
          <a:endParaRPr lang="zh-CN" altLang="en-US" sz="1600">
            <a:latin typeface="+mj-ea"/>
            <a:ea typeface="+mj-ea"/>
          </a:endParaRPr>
        </a:p>
      </dgm:t>
    </dgm:pt>
    <dgm:pt modelId="{9E356907-41B7-41F9-834C-8A5BD95BE9C2}">
      <dgm:prSet custT="1"/>
      <dgm:spPr>
        <a:solidFill>
          <a:srgbClr val="5095D5">
            <a:alpha val="90000"/>
          </a:srgbClr>
        </a:solidFill>
        <a:ln>
          <a:noFill/>
        </a:ln>
      </dgm:spPr>
      <dgm:t>
        <a:bodyPr/>
        <a:lstStyle/>
        <a:p>
          <a:pPr algn="l" rtl="0"/>
          <a:r>
            <a:rPr kumimoji="1" lang="zh-CN" altLang="en-US" sz="1600" dirty="0">
              <a:solidFill>
                <a:schemeClr val="bg1"/>
              </a:solidFill>
              <a:latin typeface="+mj-ea"/>
              <a:ea typeface="+mj-ea"/>
            </a:rPr>
            <a:t>自动识别垃圾邮件</a:t>
          </a:r>
          <a:endParaRPr lang="zh-CN" altLang="en-US" sz="1600" dirty="0">
            <a:solidFill>
              <a:schemeClr val="bg1"/>
            </a:solidFill>
            <a:latin typeface="+mj-ea"/>
            <a:ea typeface="+mj-ea"/>
          </a:endParaRPr>
        </a:p>
      </dgm:t>
    </dgm:pt>
    <dgm:pt modelId="{B8B501B4-CF6D-4E1E-A1BD-4FE3F7526462}" type="parTrans" cxnId="{DE977815-9488-4723-AD6C-C1F67490BC33}">
      <dgm:prSet/>
      <dgm:spPr>
        <a:ln>
          <a:solidFill>
            <a:schemeClr val="tx1"/>
          </a:solidFill>
        </a:ln>
      </dgm:spPr>
      <dgm:t>
        <a:bodyPr/>
        <a:lstStyle/>
        <a:p>
          <a:endParaRPr lang="zh-CN" altLang="en-US" sz="1600">
            <a:latin typeface="+mj-ea"/>
            <a:ea typeface="+mj-ea"/>
          </a:endParaRPr>
        </a:p>
      </dgm:t>
    </dgm:pt>
    <dgm:pt modelId="{B7C1A002-6EC9-43B0-BEA2-6541A0CF4CA4}" type="sibTrans" cxnId="{DE977815-9488-4723-AD6C-C1F67490BC33}">
      <dgm:prSet custT="1"/>
      <dgm:spPr/>
      <dgm:t>
        <a:bodyPr/>
        <a:lstStyle/>
        <a:p>
          <a:endParaRPr lang="zh-CN" altLang="en-US" sz="1600">
            <a:latin typeface="+mj-ea"/>
            <a:ea typeface="+mj-ea"/>
          </a:endParaRPr>
        </a:p>
      </dgm:t>
    </dgm:pt>
    <dgm:pt modelId="{CA9C5667-24DB-45E1-B395-AEC5078AA4CB}">
      <dgm:prSet custT="1"/>
      <dgm:spPr>
        <a:solidFill>
          <a:srgbClr val="5095D5"/>
        </a:solidFill>
      </dgm:spPr>
      <dgm:t>
        <a:bodyPr/>
        <a:lstStyle/>
        <a:p>
          <a:pPr rtl="0"/>
          <a:r>
            <a:rPr lang="zh-CN" altLang="en-US" sz="1600" dirty="0">
              <a:latin typeface="+mj-ea"/>
              <a:ea typeface="+mj-ea"/>
            </a:rPr>
            <a:t>理想模型</a:t>
          </a:r>
        </a:p>
      </dgm:t>
    </dgm:pt>
    <dgm:pt modelId="{9AF8CC57-EB20-4E9D-851C-36A0ED8D3722}" type="parTrans" cxnId="{697E502C-E8CE-4BD1-A4B9-37A2A542B9DD}">
      <dgm:prSet/>
      <dgm:spPr/>
      <dgm:t>
        <a:bodyPr/>
        <a:lstStyle/>
        <a:p>
          <a:endParaRPr lang="zh-CN" altLang="en-US"/>
        </a:p>
      </dgm:t>
    </dgm:pt>
    <dgm:pt modelId="{39238BCC-0809-4E35-899A-0ADDFB7A60AA}" type="sibTrans" cxnId="{697E502C-E8CE-4BD1-A4B9-37A2A542B9DD}">
      <dgm:prSet/>
      <dgm:spPr/>
      <dgm:t>
        <a:bodyPr/>
        <a:lstStyle/>
        <a:p>
          <a:endParaRPr lang="zh-CN" altLang="en-US"/>
        </a:p>
      </dgm:t>
    </dgm:pt>
    <dgm:pt modelId="{20EFD972-132A-47A7-A12D-B1340A8583A8}" type="pres">
      <dgm:prSet presAssocID="{288D0C32-28B6-4677-9358-C8F3EB95B9BD}" presName="diagram" presStyleCnt="0">
        <dgm:presLayoutVars>
          <dgm:chPref val="1"/>
          <dgm:dir/>
          <dgm:animOne val="branch"/>
          <dgm:animLvl val="lvl"/>
          <dgm:resizeHandles/>
        </dgm:presLayoutVars>
      </dgm:prSet>
      <dgm:spPr/>
      <dgm:t>
        <a:bodyPr/>
        <a:lstStyle/>
        <a:p>
          <a:endParaRPr lang="zh-CN" altLang="en-US"/>
        </a:p>
      </dgm:t>
    </dgm:pt>
    <dgm:pt modelId="{FAB69490-06DF-4D3A-B736-EDC260E33418}" type="pres">
      <dgm:prSet presAssocID="{CA9C5667-24DB-45E1-B395-AEC5078AA4CB}" presName="root" presStyleCnt="0"/>
      <dgm:spPr/>
    </dgm:pt>
    <dgm:pt modelId="{17E782A1-6F13-4F48-8D96-75457BDFDE47}" type="pres">
      <dgm:prSet presAssocID="{CA9C5667-24DB-45E1-B395-AEC5078AA4CB}" presName="rootComposite" presStyleCnt="0"/>
      <dgm:spPr/>
    </dgm:pt>
    <dgm:pt modelId="{D5F22C70-4178-44C7-BF5B-A9B15EFECD9D}" type="pres">
      <dgm:prSet presAssocID="{CA9C5667-24DB-45E1-B395-AEC5078AA4CB}" presName="rootText" presStyleLbl="node1" presStyleIdx="0" presStyleCnt="1" custScaleX="176007" custLinFactNeighborX="-75423" custLinFactNeighborY="-34913"/>
      <dgm:spPr/>
      <dgm:t>
        <a:bodyPr/>
        <a:lstStyle/>
        <a:p>
          <a:endParaRPr lang="zh-CN" altLang="en-US"/>
        </a:p>
      </dgm:t>
    </dgm:pt>
    <dgm:pt modelId="{CB04FFD5-16BF-404C-8F6E-714D92FB25EF}" type="pres">
      <dgm:prSet presAssocID="{CA9C5667-24DB-45E1-B395-AEC5078AA4CB}" presName="rootConnector" presStyleLbl="node1" presStyleIdx="0" presStyleCnt="1"/>
      <dgm:spPr/>
      <dgm:t>
        <a:bodyPr/>
        <a:lstStyle/>
        <a:p>
          <a:endParaRPr lang="zh-CN" altLang="en-US"/>
        </a:p>
      </dgm:t>
    </dgm:pt>
    <dgm:pt modelId="{D154C334-664E-44C4-8542-964C45C1572F}" type="pres">
      <dgm:prSet presAssocID="{CA9C5667-24DB-45E1-B395-AEC5078AA4CB}" presName="childShape" presStyleCnt="0"/>
      <dgm:spPr/>
    </dgm:pt>
    <dgm:pt modelId="{E8CE21F5-EEDF-46D2-A699-F701DFF7BFD2}" type="pres">
      <dgm:prSet presAssocID="{36A54AB0-721B-4A3E-9A3A-6DFF94F52C7D}" presName="Name13" presStyleLbl="parChTrans1D2" presStyleIdx="0" presStyleCnt="3"/>
      <dgm:spPr/>
      <dgm:t>
        <a:bodyPr/>
        <a:lstStyle/>
        <a:p>
          <a:endParaRPr lang="zh-CN" altLang="en-US"/>
        </a:p>
      </dgm:t>
    </dgm:pt>
    <dgm:pt modelId="{DB2D1025-D1DB-47F1-8BC4-749714AD892C}" type="pres">
      <dgm:prSet presAssocID="{07FE537C-1F1E-4C91-BE75-90A6FF0031DC}" presName="childText" presStyleLbl="bgAcc1" presStyleIdx="0" presStyleCnt="3" custScaleX="180458">
        <dgm:presLayoutVars>
          <dgm:bulletEnabled val="1"/>
        </dgm:presLayoutVars>
      </dgm:prSet>
      <dgm:spPr/>
      <dgm:t>
        <a:bodyPr/>
        <a:lstStyle/>
        <a:p>
          <a:endParaRPr lang="zh-CN" altLang="en-US"/>
        </a:p>
      </dgm:t>
    </dgm:pt>
    <dgm:pt modelId="{1D0794F7-6F04-4618-8039-5F20D81E0BBC}" type="pres">
      <dgm:prSet presAssocID="{5E13F59A-A013-42A8-B1F2-D462119C8964}" presName="Name13" presStyleLbl="parChTrans1D2" presStyleIdx="1" presStyleCnt="3"/>
      <dgm:spPr/>
      <dgm:t>
        <a:bodyPr/>
        <a:lstStyle/>
        <a:p>
          <a:endParaRPr lang="zh-CN" altLang="en-US"/>
        </a:p>
      </dgm:t>
    </dgm:pt>
    <dgm:pt modelId="{90D114DD-DEF1-4CF8-814F-9C65C71B1F1A}" type="pres">
      <dgm:prSet presAssocID="{171E7185-330F-432C-9057-8EF87D801100}" presName="childText" presStyleLbl="bgAcc1" presStyleIdx="1" presStyleCnt="3" custScaleX="180458">
        <dgm:presLayoutVars>
          <dgm:bulletEnabled val="1"/>
        </dgm:presLayoutVars>
      </dgm:prSet>
      <dgm:spPr/>
      <dgm:t>
        <a:bodyPr/>
        <a:lstStyle/>
        <a:p>
          <a:endParaRPr lang="zh-CN" altLang="en-US"/>
        </a:p>
      </dgm:t>
    </dgm:pt>
    <dgm:pt modelId="{CC556DC3-18D3-4D23-8D33-BB246A0EB1B3}" type="pres">
      <dgm:prSet presAssocID="{B8B501B4-CF6D-4E1E-A1BD-4FE3F7526462}" presName="Name13" presStyleLbl="parChTrans1D2" presStyleIdx="2" presStyleCnt="3"/>
      <dgm:spPr/>
      <dgm:t>
        <a:bodyPr/>
        <a:lstStyle/>
        <a:p>
          <a:endParaRPr lang="zh-CN" altLang="en-US"/>
        </a:p>
      </dgm:t>
    </dgm:pt>
    <dgm:pt modelId="{59257682-A372-43AC-90DD-1CEEFEFCF836}" type="pres">
      <dgm:prSet presAssocID="{9E356907-41B7-41F9-834C-8A5BD95BE9C2}" presName="childText" presStyleLbl="bgAcc1" presStyleIdx="2" presStyleCnt="3" custScaleX="176591">
        <dgm:presLayoutVars>
          <dgm:bulletEnabled val="1"/>
        </dgm:presLayoutVars>
      </dgm:prSet>
      <dgm:spPr/>
      <dgm:t>
        <a:bodyPr/>
        <a:lstStyle/>
        <a:p>
          <a:endParaRPr lang="zh-CN" altLang="en-US"/>
        </a:p>
      </dgm:t>
    </dgm:pt>
  </dgm:ptLst>
  <dgm:cxnLst>
    <dgm:cxn modelId="{A991F56A-B26B-4BEA-A853-E430274123FD}" type="presOf" srcId="{5E13F59A-A013-42A8-B1F2-D462119C8964}" destId="{1D0794F7-6F04-4618-8039-5F20D81E0BBC}" srcOrd="0" destOrd="0" presId="urn:microsoft.com/office/officeart/2005/8/layout/hierarchy3#1"/>
    <dgm:cxn modelId="{3D1EADCF-2A9B-4CBC-8ABD-EA33644F2830}" type="presOf" srcId="{CA9C5667-24DB-45E1-B395-AEC5078AA4CB}" destId="{CB04FFD5-16BF-404C-8F6E-714D92FB25EF}" srcOrd="1" destOrd="0" presId="urn:microsoft.com/office/officeart/2005/8/layout/hierarchy3#1"/>
    <dgm:cxn modelId="{3ACB6D0A-CEF3-4417-B6BF-367EA59FAC1B}" type="presOf" srcId="{171E7185-330F-432C-9057-8EF87D801100}" destId="{90D114DD-DEF1-4CF8-814F-9C65C71B1F1A}" srcOrd="0" destOrd="0" presId="urn:microsoft.com/office/officeart/2005/8/layout/hierarchy3#1"/>
    <dgm:cxn modelId="{6EF2ED36-A784-4F4C-84FA-D5AA332F8BDC}" type="presOf" srcId="{B8B501B4-CF6D-4E1E-A1BD-4FE3F7526462}" destId="{CC556DC3-18D3-4D23-8D33-BB246A0EB1B3}" srcOrd="0" destOrd="0" presId="urn:microsoft.com/office/officeart/2005/8/layout/hierarchy3#1"/>
    <dgm:cxn modelId="{697E502C-E8CE-4BD1-A4B9-37A2A542B9DD}" srcId="{288D0C32-28B6-4677-9358-C8F3EB95B9BD}" destId="{CA9C5667-24DB-45E1-B395-AEC5078AA4CB}" srcOrd="0" destOrd="0" parTransId="{9AF8CC57-EB20-4E9D-851C-36A0ED8D3722}" sibTransId="{39238BCC-0809-4E35-899A-0ADDFB7A60AA}"/>
    <dgm:cxn modelId="{674564D6-174C-4B1F-80A6-0C0F117F88FF}" type="presOf" srcId="{9E356907-41B7-41F9-834C-8A5BD95BE9C2}" destId="{59257682-A372-43AC-90DD-1CEEFEFCF836}" srcOrd="0" destOrd="0" presId="urn:microsoft.com/office/officeart/2005/8/layout/hierarchy3#1"/>
    <dgm:cxn modelId="{E84C4120-050A-44FC-9CD9-FB68647B9F90}" srcId="{CA9C5667-24DB-45E1-B395-AEC5078AA4CB}" destId="{171E7185-330F-432C-9057-8EF87D801100}" srcOrd="1" destOrd="0" parTransId="{5E13F59A-A013-42A8-B1F2-D462119C8964}" sibTransId="{BD6364E6-BAF2-420F-B98E-FE58649976BC}"/>
    <dgm:cxn modelId="{DE977815-9488-4723-AD6C-C1F67490BC33}" srcId="{CA9C5667-24DB-45E1-B395-AEC5078AA4CB}" destId="{9E356907-41B7-41F9-834C-8A5BD95BE9C2}" srcOrd="2" destOrd="0" parTransId="{B8B501B4-CF6D-4E1E-A1BD-4FE3F7526462}" sibTransId="{B7C1A002-6EC9-43B0-BEA2-6541A0CF4CA4}"/>
    <dgm:cxn modelId="{61513A28-93A7-490B-A9FF-C5719A5ADA70}" srcId="{CA9C5667-24DB-45E1-B395-AEC5078AA4CB}" destId="{07FE537C-1F1E-4C91-BE75-90A6FF0031DC}" srcOrd="0" destOrd="0" parTransId="{36A54AB0-721B-4A3E-9A3A-6DFF94F52C7D}" sibTransId="{164D493C-C36C-43EA-9C46-7C8A6C8AFC54}"/>
    <dgm:cxn modelId="{0EF632CE-A140-4C75-A423-A111005A4FF2}" type="presOf" srcId="{07FE537C-1F1E-4C91-BE75-90A6FF0031DC}" destId="{DB2D1025-D1DB-47F1-8BC4-749714AD892C}" srcOrd="0" destOrd="0" presId="urn:microsoft.com/office/officeart/2005/8/layout/hierarchy3#1"/>
    <dgm:cxn modelId="{CD623BC2-52ED-4FFF-A6F0-DCDD43AFB35B}" type="presOf" srcId="{36A54AB0-721B-4A3E-9A3A-6DFF94F52C7D}" destId="{E8CE21F5-EEDF-46D2-A699-F701DFF7BFD2}" srcOrd="0" destOrd="0" presId="urn:microsoft.com/office/officeart/2005/8/layout/hierarchy3#1"/>
    <dgm:cxn modelId="{4EA5FF24-3812-4739-AA54-FB62C19B2F4D}" type="presOf" srcId="{CA9C5667-24DB-45E1-B395-AEC5078AA4CB}" destId="{D5F22C70-4178-44C7-BF5B-A9B15EFECD9D}" srcOrd="0" destOrd="0" presId="urn:microsoft.com/office/officeart/2005/8/layout/hierarchy3#1"/>
    <dgm:cxn modelId="{1C125DA2-7D46-43A4-AC94-A010249B050F}" type="presOf" srcId="{288D0C32-28B6-4677-9358-C8F3EB95B9BD}" destId="{20EFD972-132A-47A7-A12D-B1340A8583A8}" srcOrd="0" destOrd="0" presId="urn:microsoft.com/office/officeart/2005/8/layout/hierarchy3#1"/>
    <dgm:cxn modelId="{5C41EBDC-C1A2-481A-A562-E227A5F3DCE5}" type="presParOf" srcId="{20EFD972-132A-47A7-A12D-B1340A8583A8}" destId="{FAB69490-06DF-4D3A-B736-EDC260E33418}" srcOrd="0" destOrd="0" presId="urn:microsoft.com/office/officeart/2005/8/layout/hierarchy3#1"/>
    <dgm:cxn modelId="{8153D098-6B18-4A10-9194-0732EFB3A5C1}" type="presParOf" srcId="{FAB69490-06DF-4D3A-B736-EDC260E33418}" destId="{17E782A1-6F13-4F48-8D96-75457BDFDE47}" srcOrd="0" destOrd="0" presId="urn:microsoft.com/office/officeart/2005/8/layout/hierarchy3#1"/>
    <dgm:cxn modelId="{64356A9B-8716-415E-B9B1-65CD5A9B5F6D}" type="presParOf" srcId="{17E782A1-6F13-4F48-8D96-75457BDFDE47}" destId="{D5F22C70-4178-44C7-BF5B-A9B15EFECD9D}" srcOrd="0" destOrd="0" presId="urn:microsoft.com/office/officeart/2005/8/layout/hierarchy3#1"/>
    <dgm:cxn modelId="{1667A685-D7B4-4276-8E5D-3B493112636E}" type="presParOf" srcId="{17E782A1-6F13-4F48-8D96-75457BDFDE47}" destId="{CB04FFD5-16BF-404C-8F6E-714D92FB25EF}" srcOrd="1" destOrd="0" presId="urn:microsoft.com/office/officeart/2005/8/layout/hierarchy3#1"/>
    <dgm:cxn modelId="{8AEBF6B4-AF66-4D8F-8801-5C2D3A3F5E75}" type="presParOf" srcId="{FAB69490-06DF-4D3A-B736-EDC260E33418}" destId="{D154C334-664E-44C4-8542-964C45C1572F}" srcOrd="1" destOrd="0" presId="urn:microsoft.com/office/officeart/2005/8/layout/hierarchy3#1"/>
    <dgm:cxn modelId="{9A2A0DF6-E643-4C20-A8A2-68EB8F086659}" type="presParOf" srcId="{D154C334-664E-44C4-8542-964C45C1572F}" destId="{E8CE21F5-EEDF-46D2-A699-F701DFF7BFD2}" srcOrd="0" destOrd="0" presId="urn:microsoft.com/office/officeart/2005/8/layout/hierarchy3#1"/>
    <dgm:cxn modelId="{7AB3C516-9ED6-41A5-B853-9D37E59BC5A2}" type="presParOf" srcId="{D154C334-664E-44C4-8542-964C45C1572F}" destId="{DB2D1025-D1DB-47F1-8BC4-749714AD892C}" srcOrd="1" destOrd="0" presId="urn:microsoft.com/office/officeart/2005/8/layout/hierarchy3#1"/>
    <dgm:cxn modelId="{16FD4E0D-A8C5-4DBB-B756-BA5D1F349F60}" type="presParOf" srcId="{D154C334-664E-44C4-8542-964C45C1572F}" destId="{1D0794F7-6F04-4618-8039-5F20D81E0BBC}" srcOrd="2" destOrd="0" presId="urn:microsoft.com/office/officeart/2005/8/layout/hierarchy3#1"/>
    <dgm:cxn modelId="{A28BCDC6-3895-41A4-A456-CB5FD9793392}" type="presParOf" srcId="{D154C334-664E-44C4-8542-964C45C1572F}" destId="{90D114DD-DEF1-4CF8-814F-9C65C71B1F1A}" srcOrd="3" destOrd="0" presId="urn:microsoft.com/office/officeart/2005/8/layout/hierarchy3#1"/>
    <dgm:cxn modelId="{74A6B825-5B69-4519-BEF7-D59F8344433A}" type="presParOf" srcId="{D154C334-664E-44C4-8542-964C45C1572F}" destId="{CC556DC3-18D3-4D23-8D33-BB246A0EB1B3}" srcOrd="4" destOrd="0" presId="urn:microsoft.com/office/officeart/2005/8/layout/hierarchy3#1"/>
    <dgm:cxn modelId="{7409621A-8813-4BB1-80D2-CCD39BEC2FFA}" type="presParOf" srcId="{D154C334-664E-44C4-8542-964C45C1572F}" destId="{59257682-A372-43AC-90DD-1CEEFEFCF836}" srcOrd="5" destOrd="0" presId="urn:microsoft.com/office/officeart/2005/8/layout/hierarchy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B4DD51-C680-4A58-9635-7558753E38CF}" type="doc">
      <dgm:prSet loTypeId="urn:microsoft.com/office/officeart/2005/8/layout/list1#1" loCatId="list" qsTypeId="urn:microsoft.com/office/officeart/2005/8/quickstyle/simple1#5" qsCatId="simple" csTypeId="urn:microsoft.com/office/officeart/2005/8/colors/accent1_2#5" csCatId="accent1" phldr="1"/>
      <dgm:spPr/>
      <dgm:t>
        <a:bodyPr/>
        <a:lstStyle/>
        <a:p>
          <a:endParaRPr lang="zh-CN" altLang="en-US"/>
        </a:p>
      </dgm:t>
    </dgm:pt>
    <dgm:pt modelId="{D1F82790-AA54-4AAE-8872-E7D5609CE455}">
      <dgm:prSet custT="1"/>
      <dgm:spPr>
        <a:solidFill>
          <a:srgbClr val="5095D5"/>
        </a:solidFill>
      </dgm:spPr>
      <dgm:t>
        <a:bodyPr/>
        <a:lstStyle/>
        <a:p>
          <a:pPr rtl="0"/>
          <a:r>
            <a:rPr kumimoji="1" lang="zh-CN" altLang="en-US" sz="1600" b="1" dirty="0">
              <a:latin typeface="+mj-ea"/>
              <a:ea typeface="+mj-ea"/>
            </a:rPr>
            <a:t>自动化和</a:t>
          </a:r>
          <a:r>
            <a:rPr kumimoji="1" lang="zh-CN" altLang="en-US" sz="1600" b="1" dirty="0" smtClean="0">
              <a:latin typeface="+mj-ea"/>
              <a:ea typeface="+mj-ea"/>
            </a:rPr>
            <a:t>智能化</a:t>
          </a:r>
          <a:endParaRPr lang="zh-CN" altLang="en-US" sz="1600" dirty="0">
            <a:latin typeface="+mj-ea"/>
            <a:ea typeface="+mj-ea"/>
          </a:endParaRPr>
        </a:p>
      </dgm:t>
    </dgm:pt>
    <dgm:pt modelId="{FA4EAB11-46E4-4B8B-B160-35ED5EC2BE78}" type="parTrans" cxnId="{DBA0A7C7-7F21-48FF-B5B0-9CBD7E42C9EF}">
      <dgm:prSet/>
      <dgm:spPr/>
      <dgm:t>
        <a:bodyPr/>
        <a:lstStyle/>
        <a:p>
          <a:endParaRPr lang="zh-CN" altLang="en-US"/>
        </a:p>
      </dgm:t>
    </dgm:pt>
    <dgm:pt modelId="{D3E91945-B44B-4291-A347-37FCCB1C07B9}" type="sibTrans" cxnId="{DBA0A7C7-7F21-48FF-B5B0-9CBD7E42C9EF}">
      <dgm:prSet/>
      <dgm:spPr/>
      <dgm:t>
        <a:bodyPr/>
        <a:lstStyle/>
        <a:p>
          <a:endParaRPr lang="zh-CN" altLang="en-US"/>
        </a:p>
      </dgm:t>
    </dgm:pt>
    <dgm:pt modelId="{87291C50-B841-4595-917D-D357B02B70FD}">
      <dgm:prSet phldr="0" custT="1"/>
      <dgm:spPr/>
      <dgm:t>
        <a:bodyPr vert="horz" wrap="square"/>
        <a:lstStyle/>
        <a:p>
          <a:pPr rtl="0" eaLnBrk="1" fontAlgn="auto" latinLnBrk="0" hangingPunct="1">
            <a:lnSpc>
              <a:spcPct val="100000"/>
            </a:lnSpc>
            <a:spcBef>
              <a:spcPct val="0"/>
            </a:spcBef>
            <a:spcAft>
              <a:spcPts val="0"/>
            </a:spcAft>
          </a:pPr>
          <a:r>
            <a:rPr kumimoji="1" lang="zh-CN" altLang="en-US" sz="1600" b="0" dirty="0">
              <a:solidFill>
                <a:srgbClr val="FF0000"/>
              </a:solidFill>
              <a:latin typeface="+mj-ea"/>
              <a:ea typeface="+mj-ea"/>
            </a:rPr>
            <a:t>自动从数据中学习模式和规律，而无需显式地编程规则</a:t>
          </a:r>
          <a:r>
            <a:rPr kumimoji="1" lang="zh-CN" altLang="en-US" sz="1600" b="0" dirty="0">
              <a:latin typeface="+mj-ea"/>
              <a:ea typeface="+mj-ea"/>
            </a:rPr>
            <a:t>。这使得许多任务能够自动化，并赋予计算机一定程度的智能。</a:t>
          </a:r>
          <a:endParaRPr lang="zh-CN" altLang="en-US" sz="1600" dirty="0">
            <a:latin typeface="+mj-ea"/>
            <a:ea typeface="+mj-ea"/>
          </a:endParaRPr>
        </a:p>
      </dgm:t>
    </dgm:pt>
    <dgm:pt modelId="{782C58EB-EB40-407E-BE04-AE52D152CF8A}" type="parTrans" cxnId="{BC48971E-6FD5-492B-8D02-D621202D4F45}">
      <dgm:prSet/>
      <dgm:spPr/>
      <dgm:t>
        <a:bodyPr/>
        <a:lstStyle/>
        <a:p>
          <a:endParaRPr lang="zh-CN" altLang="en-US"/>
        </a:p>
      </dgm:t>
    </dgm:pt>
    <dgm:pt modelId="{DDB7CE1C-2377-448F-AC45-44AC1234B4F3}" type="sibTrans" cxnId="{BC48971E-6FD5-492B-8D02-D621202D4F45}">
      <dgm:prSet/>
      <dgm:spPr/>
      <dgm:t>
        <a:bodyPr/>
        <a:lstStyle/>
        <a:p>
          <a:endParaRPr lang="zh-CN" altLang="en-US"/>
        </a:p>
      </dgm:t>
    </dgm:pt>
    <dgm:pt modelId="{887A7140-CC26-43BA-BE52-A5A3226DA5A4}">
      <dgm:prSet custT="1"/>
      <dgm:spPr>
        <a:solidFill>
          <a:srgbClr val="5095D5"/>
        </a:solidFill>
      </dgm:spPr>
      <dgm:t>
        <a:bodyPr/>
        <a:lstStyle/>
        <a:p>
          <a:pPr rtl="0"/>
          <a:r>
            <a:rPr kumimoji="1" lang="zh-CN" altLang="en-US" sz="1600" b="1" dirty="0">
              <a:latin typeface="+mj-ea"/>
              <a:ea typeface="+mj-ea"/>
            </a:rPr>
            <a:t>适应性和泛化</a:t>
          </a:r>
          <a:r>
            <a:rPr kumimoji="1" lang="zh-CN" altLang="en-US" sz="1600" b="1" dirty="0" smtClean="0">
              <a:latin typeface="+mj-ea"/>
              <a:ea typeface="+mj-ea"/>
            </a:rPr>
            <a:t>能力</a:t>
          </a:r>
          <a:endParaRPr lang="zh-CN" altLang="en-US" sz="1600" dirty="0">
            <a:latin typeface="+mj-ea"/>
            <a:ea typeface="+mj-ea"/>
          </a:endParaRPr>
        </a:p>
      </dgm:t>
    </dgm:pt>
    <dgm:pt modelId="{7707AF38-16DD-43C8-896A-4DF14EFE29BE}" type="parTrans" cxnId="{DF3B9ADD-505E-4519-B3D3-3F382DF54CBA}">
      <dgm:prSet/>
      <dgm:spPr/>
      <dgm:t>
        <a:bodyPr/>
        <a:lstStyle/>
        <a:p>
          <a:endParaRPr lang="zh-CN" altLang="en-US"/>
        </a:p>
      </dgm:t>
    </dgm:pt>
    <dgm:pt modelId="{9FB44352-315F-4052-9F75-A646E880B868}" type="sibTrans" cxnId="{DF3B9ADD-505E-4519-B3D3-3F382DF54CBA}">
      <dgm:prSet/>
      <dgm:spPr/>
      <dgm:t>
        <a:bodyPr/>
        <a:lstStyle/>
        <a:p>
          <a:endParaRPr lang="zh-CN" altLang="en-US"/>
        </a:p>
      </dgm:t>
    </dgm:pt>
    <dgm:pt modelId="{D8A6B685-9A38-43BE-9AF5-6F7D1C3CBC96}">
      <dgm:prSet phldr="0" custT="1"/>
      <dgm:spPr/>
      <dgm:t>
        <a:bodyPr vert="horz" wrap="square"/>
        <a:lstStyle/>
        <a:p>
          <a:pPr rtl="0">
            <a:lnSpc>
              <a:spcPct val="100000"/>
            </a:lnSpc>
            <a:spcBef>
              <a:spcPct val="0"/>
            </a:spcBef>
            <a:spcAft>
              <a:spcPct val="15000"/>
            </a:spcAft>
          </a:pPr>
          <a:r>
            <a:rPr kumimoji="1" lang="zh-CN" altLang="en-US" sz="1600" b="0" dirty="0">
              <a:solidFill>
                <a:srgbClr val="FF0000"/>
              </a:solidFill>
              <a:latin typeface="+mj-ea"/>
              <a:ea typeface="+mj-ea"/>
            </a:rPr>
            <a:t>机器学习模型具有一定的适应性，能够处理不同类型和格式的数据，并且能够泛化到新的、以前未见过的数据上</a:t>
          </a:r>
          <a:r>
            <a:rPr kumimoji="1" lang="zh-CN" altLang="en-US" sz="1600" b="0" dirty="0">
              <a:latin typeface="+mj-ea"/>
              <a:ea typeface="+mj-ea"/>
            </a:rPr>
            <a:t>。这意味着它们可以应用于各种不同的领域和问题中。</a:t>
          </a:r>
          <a:endParaRPr lang="zh-CN" altLang="en-US" sz="1600" dirty="0">
            <a:latin typeface="+mj-ea"/>
            <a:ea typeface="+mj-ea"/>
          </a:endParaRPr>
        </a:p>
      </dgm:t>
    </dgm:pt>
    <dgm:pt modelId="{427CF530-7581-4923-BAF3-6A7DDC6FD8AD}" type="parTrans" cxnId="{7DABB095-9EF7-4848-979C-5594D99A888C}">
      <dgm:prSet/>
      <dgm:spPr/>
      <dgm:t>
        <a:bodyPr/>
        <a:lstStyle/>
        <a:p>
          <a:endParaRPr lang="zh-CN" altLang="en-US"/>
        </a:p>
      </dgm:t>
    </dgm:pt>
    <dgm:pt modelId="{6AE92631-B27F-4B74-9380-4F572873D46F}" type="sibTrans" cxnId="{7DABB095-9EF7-4848-979C-5594D99A888C}">
      <dgm:prSet/>
      <dgm:spPr/>
      <dgm:t>
        <a:bodyPr/>
        <a:lstStyle/>
        <a:p>
          <a:endParaRPr lang="zh-CN" altLang="en-US"/>
        </a:p>
      </dgm:t>
    </dgm:pt>
    <dgm:pt modelId="{7044B06F-C84B-4168-BC6C-E2CC8492A867}">
      <dgm:prSet custT="1"/>
      <dgm:spPr>
        <a:solidFill>
          <a:srgbClr val="5095D5"/>
        </a:solidFill>
      </dgm:spPr>
      <dgm:t>
        <a:bodyPr/>
        <a:lstStyle/>
        <a:p>
          <a:pPr rtl="0"/>
          <a:r>
            <a:rPr kumimoji="1" lang="zh-CN" altLang="en-US" sz="1600" b="1" dirty="0">
              <a:latin typeface="+mj-ea"/>
              <a:ea typeface="+mj-ea"/>
            </a:rPr>
            <a:t>提高效率和</a:t>
          </a:r>
          <a:r>
            <a:rPr kumimoji="1" lang="zh-CN" altLang="en-US" sz="1600" b="1" dirty="0" smtClean="0">
              <a:latin typeface="+mj-ea"/>
              <a:ea typeface="+mj-ea"/>
            </a:rPr>
            <a:t>准确性</a:t>
          </a:r>
          <a:endParaRPr lang="zh-CN" altLang="en-US" sz="1600" dirty="0">
            <a:latin typeface="+mj-ea"/>
            <a:ea typeface="+mj-ea"/>
          </a:endParaRPr>
        </a:p>
      </dgm:t>
    </dgm:pt>
    <dgm:pt modelId="{AD7CE2BB-0A81-4F97-9F3B-462B1BED0C2E}" type="parTrans" cxnId="{DD220EB1-B5F5-42CC-8261-C596F503952A}">
      <dgm:prSet/>
      <dgm:spPr/>
      <dgm:t>
        <a:bodyPr/>
        <a:lstStyle/>
        <a:p>
          <a:endParaRPr lang="zh-CN" altLang="en-US"/>
        </a:p>
      </dgm:t>
    </dgm:pt>
    <dgm:pt modelId="{92E69419-D8BB-4B09-B9EE-95282E613B02}" type="sibTrans" cxnId="{DD220EB1-B5F5-42CC-8261-C596F503952A}">
      <dgm:prSet/>
      <dgm:spPr/>
      <dgm:t>
        <a:bodyPr/>
        <a:lstStyle/>
        <a:p>
          <a:endParaRPr lang="zh-CN" altLang="en-US"/>
        </a:p>
      </dgm:t>
    </dgm:pt>
    <dgm:pt modelId="{50921580-B6C9-4DAB-8611-2FA6C4185E82}">
      <dgm:prSet phldr="0" custT="1"/>
      <dgm:spPr/>
      <dgm:t>
        <a:bodyPr vert="horz" wrap="square"/>
        <a:lstStyle/>
        <a:p>
          <a:pPr rtl="0">
            <a:lnSpc>
              <a:spcPct val="100000"/>
            </a:lnSpc>
            <a:spcBef>
              <a:spcPct val="0"/>
            </a:spcBef>
            <a:spcAft>
              <a:spcPct val="15000"/>
            </a:spcAft>
          </a:pPr>
          <a:r>
            <a:rPr kumimoji="1" lang="zh-CN" altLang="en-US" sz="1600" b="0" dirty="0">
              <a:solidFill>
                <a:srgbClr val="FF0000"/>
              </a:solidFill>
              <a:latin typeface="+mj-ea"/>
              <a:ea typeface="+mj-ea"/>
            </a:rPr>
            <a:t>机器学习算法可以提高工作效率和准确性。</a:t>
          </a:r>
          <a:r>
            <a:rPr kumimoji="1" lang="zh-CN" altLang="en-US" sz="1600" b="0" dirty="0">
              <a:latin typeface="+mj-ea"/>
              <a:ea typeface="+mj-ea"/>
            </a:rPr>
            <a:t>在许多任务中，机器学习模型能够以比传统方法更快、更准确的方式进行预测和决策。</a:t>
          </a:r>
          <a:endParaRPr lang="zh-CN" altLang="en-US" sz="1600" dirty="0">
            <a:latin typeface="+mj-ea"/>
            <a:ea typeface="+mj-ea"/>
          </a:endParaRPr>
        </a:p>
      </dgm:t>
    </dgm:pt>
    <dgm:pt modelId="{EF0FD9B1-B7F8-417C-AC0A-A406F2718066}" type="parTrans" cxnId="{3FADE9EE-59C0-4B9A-9A2A-8AB6725651C1}">
      <dgm:prSet/>
      <dgm:spPr/>
      <dgm:t>
        <a:bodyPr/>
        <a:lstStyle/>
        <a:p>
          <a:endParaRPr lang="zh-CN" altLang="en-US"/>
        </a:p>
      </dgm:t>
    </dgm:pt>
    <dgm:pt modelId="{DBA9B5CF-F30E-4A28-9B7E-24ED9404E1C9}" type="sibTrans" cxnId="{3FADE9EE-59C0-4B9A-9A2A-8AB6725651C1}">
      <dgm:prSet/>
      <dgm:spPr/>
      <dgm:t>
        <a:bodyPr/>
        <a:lstStyle/>
        <a:p>
          <a:endParaRPr lang="zh-CN" altLang="en-US"/>
        </a:p>
      </dgm:t>
    </dgm:pt>
    <dgm:pt modelId="{C3C1D106-D809-4B4A-8728-F5AE1830E5BB}" type="pres">
      <dgm:prSet presAssocID="{26B4DD51-C680-4A58-9635-7558753E38CF}" presName="linear" presStyleCnt="0">
        <dgm:presLayoutVars>
          <dgm:dir/>
          <dgm:animLvl val="lvl"/>
          <dgm:resizeHandles val="exact"/>
        </dgm:presLayoutVars>
      </dgm:prSet>
      <dgm:spPr/>
      <dgm:t>
        <a:bodyPr/>
        <a:lstStyle/>
        <a:p>
          <a:endParaRPr lang="zh-CN" altLang="en-US"/>
        </a:p>
      </dgm:t>
    </dgm:pt>
    <dgm:pt modelId="{EBF4A314-00C1-4600-904C-5B04F7E33247}" type="pres">
      <dgm:prSet presAssocID="{D1F82790-AA54-4AAE-8872-E7D5609CE455}" presName="parentLin" presStyleCnt="0"/>
      <dgm:spPr/>
    </dgm:pt>
    <dgm:pt modelId="{45512034-E9AD-4C92-B906-3685EC2DDE7C}" type="pres">
      <dgm:prSet presAssocID="{D1F82790-AA54-4AAE-8872-E7D5609CE455}" presName="parentLeftMargin" presStyleLbl="node1" presStyleIdx="0" presStyleCnt="3"/>
      <dgm:spPr/>
      <dgm:t>
        <a:bodyPr/>
        <a:lstStyle/>
        <a:p>
          <a:endParaRPr lang="zh-CN" altLang="en-US"/>
        </a:p>
      </dgm:t>
    </dgm:pt>
    <dgm:pt modelId="{455653B4-BD52-43CA-9DA8-CAFE16169C64}" type="pres">
      <dgm:prSet presAssocID="{D1F82790-AA54-4AAE-8872-E7D5609CE455}" presName="parentText" presStyleLbl="node1" presStyleIdx="0" presStyleCnt="3" custScaleX="39095">
        <dgm:presLayoutVars>
          <dgm:chMax val="0"/>
          <dgm:bulletEnabled val="1"/>
        </dgm:presLayoutVars>
      </dgm:prSet>
      <dgm:spPr/>
      <dgm:t>
        <a:bodyPr/>
        <a:lstStyle/>
        <a:p>
          <a:endParaRPr lang="zh-CN" altLang="en-US"/>
        </a:p>
      </dgm:t>
    </dgm:pt>
    <dgm:pt modelId="{24708A46-C2DE-4A78-820D-C43F765D05DB}" type="pres">
      <dgm:prSet presAssocID="{D1F82790-AA54-4AAE-8872-E7D5609CE455}" presName="negativeSpace" presStyleCnt="0"/>
      <dgm:spPr/>
    </dgm:pt>
    <dgm:pt modelId="{FEA1B5E9-A12C-4659-9D7C-9616FBA63036}" type="pres">
      <dgm:prSet presAssocID="{D1F82790-AA54-4AAE-8872-E7D5609CE455}" presName="childText" presStyleLbl="conFgAcc1" presStyleIdx="0" presStyleCnt="3">
        <dgm:presLayoutVars>
          <dgm:bulletEnabled val="1"/>
        </dgm:presLayoutVars>
      </dgm:prSet>
      <dgm:spPr/>
      <dgm:t>
        <a:bodyPr/>
        <a:lstStyle/>
        <a:p>
          <a:endParaRPr lang="zh-CN" altLang="en-US"/>
        </a:p>
      </dgm:t>
    </dgm:pt>
    <dgm:pt modelId="{81F6AC45-E6B7-4A8A-8117-3D0E742C71BB}" type="pres">
      <dgm:prSet presAssocID="{D3E91945-B44B-4291-A347-37FCCB1C07B9}" presName="spaceBetweenRectangles" presStyleCnt="0"/>
      <dgm:spPr/>
    </dgm:pt>
    <dgm:pt modelId="{15ECAFC1-E02E-47F6-9CF0-494FC9A5EF62}" type="pres">
      <dgm:prSet presAssocID="{887A7140-CC26-43BA-BE52-A5A3226DA5A4}" presName="parentLin" presStyleCnt="0"/>
      <dgm:spPr/>
    </dgm:pt>
    <dgm:pt modelId="{D4C884B8-8B30-46AA-9C78-3BBFD24F4484}" type="pres">
      <dgm:prSet presAssocID="{887A7140-CC26-43BA-BE52-A5A3226DA5A4}" presName="parentLeftMargin" presStyleLbl="node1" presStyleIdx="0" presStyleCnt="3"/>
      <dgm:spPr/>
      <dgm:t>
        <a:bodyPr/>
        <a:lstStyle/>
        <a:p>
          <a:endParaRPr lang="zh-CN" altLang="en-US"/>
        </a:p>
      </dgm:t>
    </dgm:pt>
    <dgm:pt modelId="{25422AEC-3159-4B69-9701-60D32D352532}" type="pres">
      <dgm:prSet presAssocID="{887A7140-CC26-43BA-BE52-A5A3226DA5A4}" presName="parentText" presStyleLbl="node1" presStyleIdx="1" presStyleCnt="3" custScaleX="39273">
        <dgm:presLayoutVars>
          <dgm:chMax val="0"/>
          <dgm:bulletEnabled val="1"/>
        </dgm:presLayoutVars>
      </dgm:prSet>
      <dgm:spPr/>
      <dgm:t>
        <a:bodyPr/>
        <a:lstStyle/>
        <a:p>
          <a:endParaRPr lang="zh-CN" altLang="en-US"/>
        </a:p>
      </dgm:t>
    </dgm:pt>
    <dgm:pt modelId="{CDBC9869-2F67-4DF1-9098-52DCD61309E4}" type="pres">
      <dgm:prSet presAssocID="{887A7140-CC26-43BA-BE52-A5A3226DA5A4}" presName="negativeSpace" presStyleCnt="0"/>
      <dgm:spPr/>
    </dgm:pt>
    <dgm:pt modelId="{DCF732FF-3A0F-43EA-AC41-5EC77C246F4B}" type="pres">
      <dgm:prSet presAssocID="{887A7140-CC26-43BA-BE52-A5A3226DA5A4}" presName="childText" presStyleLbl="conFgAcc1" presStyleIdx="1" presStyleCnt="3">
        <dgm:presLayoutVars>
          <dgm:bulletEnabled val="1"/>
        </dgm:presLayoutVars>
      </dgm:prSet>
      <dgm:spPr/>
      <dgm:t>
        <a:bodyPr/>
        <a:lstStyle/>
        <a:p>
          <a:endParaRPr lang="zh-CN" altLang="en-US"/>
        </a:p>
      </dgm:t>
    </dgm:pt>
    <dgm:pt modelId="{495F2938-E135-4B7F-B2FC-1F949ABF5128}" type="pres">
      <dgm:prSet presAssocID="{9FB44352-315F-4052-9F75-A646E880B868}" presName="spaceBetweenRectangles" presStyleCnt="0"/>
      <dgm:spPr/>
    </dgm:pt>
    <dgm:pt modelId="{E578C27F-8E41-45B3-864E-915B6AF3F820}" type="pres">
      <dgm:prSet presAssocID="{7044B06F-C84B-4168-BC6C-E2CC8492A867}" presName="parentLin" presStyleCnt="0"/>
      <dgm:spPr/>
    </dgm:pt>
    <dgm:pt modelId="{6B4F73CA-99C7-413C-9C8E-CD66A61EC42E}" type="pres">
      <dgm:prSet presAssocID="{7044B06F-C84B-4168-BC6C-E2CC8492A867}" presName="parentLeftMargin" presStyleLbl="node1" presStyleIdx="1" presStyleCnt="3"/>
      <dgm:spPr/>
      <dgm:t>
        <a:bodyPr/>
        <a:lstStyle/>
        <a:p>
          <a:endParaRPr lang="zh-CN" altLang="en-US"/>
        </a:p>
      </dgm:t>
    </dgm:pt>
    <dgm:pt modelId="{8C85F4E0-B53B-413E-A723-E6A8F1CBB451}" type="pres">
      <dgm:prSet presAssocID="{7044B06F-C84B-4168-BC6C-E2CC8492A867}" presName="parentText" presStyleLbl="node1" presStyleIdx="2" presStyleCnt="3" custScaleX="39273">
        <dgm:presLayoutVars>
          <dgm:chMax val="0"/>
          <dgm:bulletEnabled val="1"/>
        </dgm:presLayoutVars>
      </dgm:prSet>
      <dgm:spPr/>
      <dgm:t>
        <a:bodyPr/>
        <a:lstStyle/>
        <a:p>
          <a:endParaRPr lang="zh-CN" altLang="en-US"/>
        </a:p>
      </dgm:t>
    </dgm:pt>
    <dgm:pt modelId="{B44B6706-D8D1-4B7F-A785-EE9DCEF20CC0}" type="pres">
      <dgm:prSet presAssocID="{7044B06F-C84B-4168-BC6C-E2CC8492A867}" presName="negativeSpace" presStyleCnt="0"/>
      <dgm:spPr/>
    </dgm:pt>
    <dgm:pt modelId="{0727FD04-BAA5-4682-BC94-4F8FF61654C0}" type="pres">
      <dgm:prSet presAssocID="{7044B06F-C84B-4168-BC6C-E2CC8492A867}" presName="childText" presStyleLbl="conFgAcc1" presStyleIdx="2" presStyleCnt="3">
        <dgm:presLayoutVars>
          <dgm:bulletEnabled val="1"/>
        </dgm:presLayoutVars>
      </dgm:prSet>
      <dgm:spPr/>
      <dgm:t>
        <a:bodyPr/>
        <a:lstStyle/>
        <a:p>
          <a:endParaRPr lang="zh-CN" altLang="en-US"/>
        </a:p>
      </dgm:t>
    </dgm:pt>
  </dgm:ptLst>
  <dgm:cxnLst>
    <dgm:cxn modelId="{664C0BC7-30E8-4509-B125-908C3098F250}" type="presOf" srcId="{D1F82790-AA54-4AAE-8872-E7D5609CE455}" destId="{455653B4-BD52-43CA-9DA8-CAFE16169C64}" srcOrd="1" destOrd="0" presId="urn:microsoft.com/office/officeart/2005/8/layout/list1#1"/>
    <dgm:cxn modelId="{BC48971E-6FD5-492B-8D02-D621202D4F45}" srcId="{D1F82790-AA54-4AAE-8872-E7D5609CE455}" destId="{87291C50-B841-4595-917D-D357B02B70FD}" srcOrd="0" destOrd="0" parTransId="{782C58EB-EB40-407E-BE04-AE52D152CF8A}" sibTransId="{DDB7CE1C-2377-448F-AC45-44AC1234B4F3}"/>
    <dgm:cxn modelId="{59030C26-B15A-43A0-AF01-D2D3A4D4C4F6}" type="presOf" srcId="{26B4DD51-C680-4A58-9635-7558753E38CF}" destId="{C3C1D106-D809-4B4A-8728-F5AE1830E5BB}" srcOrd="0" destOrd="0" presId="urn:microsoft.com/office/officeart/2005/8/layout/list1#1"/>
    <dgm:cxn modelId="{DD220EB1-B5F5-42CC-8261-C596F503952A}" srcId="{26B4DD51-C680-4A58-9635-7558753E38CF}" destId="{7044B06F-C84B-4168-BC6C-E2CC8492A867}" srcOrd="2" destOrd="0" parTransId="{AD7CE2BB-0A81-4F97-9F3B-462B1BED0C2E}" sibTransId="{92E69419-D8BB-4B09-B9EE-95282E613B02}"/>
    <dgm:cxn modelId="{80434F62-2652-477D-A836-66D91B44C21F}" type="presOf" srcId="{D1F82790-AA54-4AAE-8872-E7D5609CE455}" destId="{45512034-E9AD-4C92-B906-3685EC2DDE7C}" srcOrd="0" destOrd="0" presId="urn:microsoft.com/office/officeart/2005/8/layout/list1#1"/>
    <dgm:cxn modelId="{E137B7A4-292E-4925-8619-D3FAF8962BA6}" type="presOf" srcId="{D8A6B685-9A38-43BE-9AF5-6F7D1C3CBC96}" destId="{DCF732FF-3A0F-43EA-AC41-5EC77C246F4B}" srcOrd="0" destOrd="0" presId="urn:microsoft.com/office/officeart/2005/8/layout/list1#1"/>
    <dgm:cxn modelId="{0A78997F-4E9C-412B-B68E-1716D7C63A8A}" type="presOf" srcId="{7044B06F-C84B-4168-BC6C-E2CC8492A867}" destId="{8C85F4E0-B53B-413E-A723-E6A8F1CBB451}" srcOrd="1" destOrd="0" presId="urn:microsoft.com/office/officeart/2005/8/layout/list1#1"/>
    <dgm:cxn modelId="{3A09DEAB-BB3A-49E0-9269-FE3F088AA80D}" type="presOf" srcId="{887A7140-CC26-43BA-BE52-A5A3226DA5A4}" destId="{D4C884B8-8B30-46AA-9C78-3BBFD24F4484}" srcOrd="0" destOrd="0" presId="urn:microsoft.com/office/officeart/2005/8/layout/list1#1"/>
    <dgm:cxn modelId="{AFB37E4B-50BE-4095-89FB-E6163DBE623F}" type="presOf" srcId="{87291C50-B841-4595-917D-D357B02B70FD}" destId="{FEA1B5E9-A12C-4659-9D7C-9616FBA63036}" srcOrd="0" destOrd="0" presId="urn:microsoft.com/office/officeart/2005/8/layout/list1#1"/>
    <dgm:cxn modelId="{74254F9E-2B66-4E7E-BA30-0AEBE32F24A5}" type="presOf" srcId="{7044B06F-C84B-4168-BC6C-E2CC8492A867}" destId="{6B4F73CA-99C7-413C-9C8E-CD66A61EC42E}" srcOrd="0" destOrd="0" presId="urn:microsoft.com/office/officeart/2005/8/layout/list1#1"/>
    <dgm:cxn modelId="{DBA0A7C7-7F21-48FF-B5B0-9CBD7E42C9EF}" srcId="{26B4DD51-C680-4A58-9635-7558753E38CF}" destId="{D1F82790-AA54-4AAE-8872-E7D5609CE455}" srcOrd="0" destOrd="0" parTransId="{FA4EAB11-46E4-4B8B-B160-35ED5EC2BE78}" sibTransId="{D3E91945-B44B-4291-A347-37FCCB1C07B9}"/>
    <dgm:cxn modelId="{A38D7182-0A86-4BB9-8B71-12D70509D01D}" type="presOf" srcId="{887A7140-CC26-43BA-BE52-A5A3226DA5A4}" destId="{25422AEC-3159-4B69-9701-60D32D352532}" srcOrd="1" destOrd="0" presId="urn:microsoft.com/office/officeart/2005/8/layout/list1#1"/>
    <dgm:cxn modelId="{3FADE9EE-59C0-4B9A-9A2A-8AB6725651C1}" srcId="{7044B06F-C84B-4168-BC6C-E2CC8492A867}" destId="{50921580-B6C9-4DAB-8611-2FA6C4185E82}" srcOrd="0" destOrd="0" parTransId="{EF0FD9B1-B7F8-417C-AC0A-A406F2718066}" sibTransId="{DBA9B5CF-F30E-4A28-9B7E-24ED9404E1C9}"/>
    <dgm:cxn modelId="{72A5747E-EDD1-4E31-B541-8A492CF5FB89}" type="presOf" srcId="{50921580-B6C9-4DAB-8611-2FA6C4185E82}" destId="{0727FD04-BAA5-4682-BC94-4F8FF61654C0}" srcOrd="0" destOrd="0" presId="urn:microsoft.com/office/officeart/2005/8/layout/list1#1"/>
    <dgm:cxn modelId="{DF3B9ADD-505E-4519-B3D3-3F382DF54CBA}" srcId="{26B4DD51-C680-4A58-9635-7558753E38CF}" destId="{887A7140-CC26-43BA-BE52-A5A3226DA5A4}" srcOrd="1" destOrd="0" parTransId="{7707AF38-16DD-43C8-896A-4DF14EFE29BE}" sibTransId="{9FB44352-315F-4052-9F75-A646E880B868}"/>
    <dgm:cxn modelId="{7DABB095-9EF7-4848-979C-5594D99A888C}" srcId="{887A7140-CC26-43BA-BE52-A5A3226DA5A4}" destId="{D8A6B685-9A38-43BE-9AF5-6F7D1C3CBC96}" srcOrd="0" destOrd="0" parTransId="{427CF530-7581-4923-BAF3-6A7DDC6FD8AD}" sibTransId="{6AE92631-B27F-4B74-9380-4F572873D46F}"/>
    <dgm:cxn modelId="{355F6EF5-F8AC-48D5-938C-BC393BD7346B}" type="presParOf" srcId="{C3C1D106-D809-4B4A-8728-F5AE1830E5BB}" destId="{EBF4A314-00C1-4600-904C-5B04F7E33247}" srcOrd="0" destOrd="0" presId="urn:microsoft.com/office/officeart/2005/8/layout/list1#1"/>
    <dgm:cxn modelId="{347DCB6D-578B-4455-BD11-26646ABA519B}" type="presParOf" srcId="{EBF4A314-00C1-4600-904C-5B04F7E33247}" destId="{45512034-E9AD-4C92-B906-3685EC2DDE7C}" srcOrd="0" destOrd="0" presId="urn:microsoft.com/office/officeart/2005/8/layout/list1#1"/>
    <dgm:cxn modelId="{1CE3C585-66F0-4D7E-9298-A33E22916360}" type="presParOf" srcId="{EBF4A314-00C1-4600-904C-5B04F7E33247}" destId="{455653B4-BD52-43CA-9DA8-CAFE16169C64}" srcOrd="1" destOrd="0" presId="urn:microsoft.com/office/officeart/2005/8/layout/list1#1"/>
    <dgm:cxn modelId="{E0B36FB5-574F-432A-A09E-3DDBF0A837BA}" type="presParOf" srcId="{C3C1D106-D809-4B4A-8728-F5AE1830E5BB}" destId="{24708A46-C2DE-4A78-820D-C43F765D05DB}" srcOrd="1" destOrd="0" presId="urn:microsoft.com/office/officeart/2005/8/layout/list1#1"/>
    <dgm:cxn modelId="{43CA85C6-4014-441A-9E42-A6576368031E}" type="presParOf" srcId="{C3C1D106-D809-4B4A-8728-F5AE1830E5BB}" destId="{FEA1B5E9-A12C-4659-9D7C-9616FBA63036}" srcOrd="2" destOrd="0" presId="urn:microsoft.com/office/officeart/2005/8/layout/list1#1"/>
    <dgm:cxn modelId="{94DF25A5-602A-4AA7-9D29-316BA5178780}" type="presParOf" srcId="{C3C1D106-D809-4B4A-8728-F5AE1830E5BB}" destId="{81F6AC45-E6B7-4A8A-8117-3D0E742C71BB}" srcOrd="3" destOrd="0" presId="urn:microsoft.com/office/officeart/2005/8/layout/list1#1"/>
    <dgm:cxn modelId="{44D3E278-3455-4093-BBA9-891F294D0C86}" type="presParOf" srcId="{C3C1D106-D809-4B4A-8728-F5AE1830E5BB}" destId="{15ECAFC1-E02E-47F6-9CF0-494FC9A5EF62}" srcOrd="4" destOrd="0" presId="urn:microsoft.com/office/officeart/2005/8/layout/list1#1"/>
    <dgm:cxn modelId="{78F449B9-EA21-435D-B61F-01ACEE8A4896}" type="presParOf" srcId="{15ECAFC1-E02E-47F6-9CF0-494FC9A5EF62}" destId="{D4C884B8-8B30-46AA-9C78-3BBFD24F4484}" srcOrd="0" destOrd="0" presId="urn:microsoft.com/office/officeart/2005/8/layout/list1#1"/>
    <dgm:cxn modelId="{F46EABF2-E153-43B9-8BA6-4F13CAC23FCE}" type="presParOf" srcId="{15ECAFC1-E02E-47F6-9CF0-494FC9A5EF62}" destId="{25422AEC-3159-4B69-9701-60D32D352532}" srcOrd="1" destOrd="0" presId="urn:microsoft.com/office/officeart/2005/8/layout/list1#1"/>
    <dgm:cxn modelId="{C031519A-38CA-422A-8A21-538C17585F09}" type="presParOf" srcId="{C3C1D106-D809-4B4A-8728-F5AE1830E5BB}" destId="{CDBC9869-2F67-4DF1-9098-52DCD61309E4}" srcOrd="5" destOrd="0" presId="urn:microsoft.com/office/officeart/2005/8/layout/list1#1"/>
    <dgm:cxn modelId="{7FA9CB18-B181-4AD1-A82C-8B7EFA8DA845}" type="presParOf" srcId="{C3C1D106-D809-4B4A-8728-F5AE1830E5BB}" destId="{DCF732FF-3A0F-43EA-AC41-5EC77C246F4B}" srcOrd="6" destOrd="0" presId="urn:microsoft.com/office/officeart/2005/8/layout/list1#1"/>
    <dgm:cxn modelId="{8454628A-7122-4CA1-BDDA-51C1AE7298E1}" type="presParOf" srcId="{C3C1D106-D809-4B4A-8728-F5AE1830E5BB}" destId="{495F2938-E135-4B7F-B2FC-1F949ABF5128}" srcOrd="7" destOrd="0" presId="urn:microsoft.com/office/officeart/2005/8/layout/list1#1"/>
    <dgm:cxn modelId="{06FC099D-6DF4-4CB8-A479-38F5DE78C68A}" type="presParOf" srcId="{C3C1D106-D809-4B4A-8728-F5AE1830E5BB}" destId="{E578C27F-8E41-45B3-864E-915B6AF3F820}" srcOrd="8" destOrd="0" presId="urn:microsoft.com/office/officeart/2005/8/layout/list1#1"/>
    <dgm:cxn modelId="{55290CF5-9297-4546-A93D-6C7818AB0CE2}" type="presParOf" srcId="{E578C27F-8E41-45B3-864E-915B6AF3F820}" destId="{6B4F73CA-99C7-413C-9C8E-CD66A61EC42E}" srcOrd="0" destOrd="0" presId="urn:microsoft.com/office/officeart/2005/8/layout/list1#1"/>
    <dgm:cxn modelId="{5DA88D5B-7CCD-4600-84E5-C52C85643F58}" type="presParOf" srcId="{E578C27F-8E41-45B3-864E-915B6AF3F820}" destId="{8C85F4E0-B53B-413E-A723-E6A8F1CBB451}" srcOrd="1" destOrd="0" presId="urn:microsoft.com/office/officeart/2005/8/layout/list1#1"/>
    <dgm:cxn modelId="{F9C6F816-F130-4387-BE66-F663CA0B3553}" type="presParOf" srcId="{C3C1D106-D809-4B4A-8728-F5AE1830E5BB}" destId="{B44B6706-D8D1-4B7F-A785-EE9DCEF20CC0}" srcOrd="9" destOrd="0" presId="urn:microsoft.com/office/officeart/2005/8/layout/list1#1"/>
    <dgm:cxn modelId="{35738DC7-3ECB-4992-88ED-E77F236C3869}" type="presParOf" srcId="{C3C1D106-D809-4B4A-8728-F5AE1830E5BB}" destId="{0727FD04-BAA5-4682-BC94-4F8FF61654C0}"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38AEF7-6147-46A8-9140-51F53987512C}" type="doc">
      <dgm:prSet loTypeId="urn:microsoft.com/office/officeart/2005/8/layout/list1#2" loCatId="list" qsTypeId="urn:microsoft.com/office/officeart/2005/8/quickstyle/simple1#6" qsCatId="simple" csTypeId="urn:microsoft.com/office/officeart/2005/8/colors/accent1_2#6" csCatId="accent1" phldr="1"/>
      <dgm:spPr/>
      <dgm:t>
        <a:bodyPr/>
        <a:lstStyle/>
        <a:p>
          <a:endParaRPr lang="zh-CN" altLang="en-US"/>
        </a:p>
      </dgm:t>
    </dgm:pt>
    <dgm:pt modelId="{99A72CE6-9696-4529-84B7-D92E8B2FC61B}">
      <dgm:prSet custT="1"/>
      <dgm:spPr>
        <a:solidFill>
          <a:srgbClr val="5095D5"/>
        </a:solidFill>
      </dgm:spPr>
      <dgm:t>
        <a:bodyPr/>
        <a:lstStyle/>
        <a:p>
          <a:pPr rtl="0"/>
          <a:r>
            <a:rPr kumimoji="1" lang="zh-CN" altLang="en-US" sz="1600" b="1" dirty="0">
              <a:latin typeface="+mj-ea"/>
              <a:ea typeface="+mj-ea"/>
            </a:rPr>
            <a:t>发现隐藏</a:t>
          </a:r>
          <a:r>
            <a:rPr kumimoji="1" lang="zh-CN" altLang="en-US" sz="1600" b="1" dirty="0" smtClean="0">
              <a:latin typeface="+mj-ea"/>
              <a:ea typeface="+mj-ea"/>
            </a:rPr>
            <a:t>模式</a:t>
          </a:r>
          <a:endParaRPr lang="zh-CN" altLang="en-US" sz="1600" dirty="0">
            <a:latin typeface="+mj-ea"/>
            <a:ea typeface="+mj-ea"/>
          </a:endParaRPr>
        </a:p>
      </dgm:t>
    </dgm:pt>
    <dgm:pt modelId="{A3FE86D5-B81D-43D0-9D0A-ED2AACCB6A71}" type="parTrans" cxnId="{ADF57ACD-A17B-4CF2-AB18-536DB8F37C57}">
      <dgm:prSet/>
      <dgm:spPr/>
      <dgm:t>
        <a:bodyPr/>
        <a:lstStyle/>
        <a:p>
          <a:endParaRPr lang="zh-CN" altLang="en-US" sz="1600">
            <a:latin typeface="+mj-ea"/>
            <a:ea typeface="+mj-ea"/>
          </a:endParaRPr>
        </a:p>
      </dgm:t>
    </dgm:pt>
    <dgm:pt modelId="{8D083409-AF0D-479F-8E1F-3A9DB3CF8816}" type="sibTrans" cxnId="{ADF57ACD-A17B-4CF2-AB18-536DB8F37C57}">
      <dgm:prSet/>
      <dgm:spPr/>
      <dgm:t>
        <a:bodyPr/>
        <a:lstStyle/>
        <a:p>
          <a:endParaRPr lang="zh-CN" altLang="en-US" sz="1600">
            <a:latin typeface="+mj-ea"/>
            <a:ea typeface="+mj-ea"/>
          </a:endParaRPr>
        </a:p>
      </dgm:t>
    </dgm:pt>
    <dgm:pt modelId="{FE656901-9690-4676-9F48-1F15E620185D}">
      <dgm:prSet phldr="0" custT="1"/>
      <dgm:spPr/>
      <dgm:t>
        <a:bodyPr vert="horz" wrap="square"/>
        <a:lstStyle/>
        <a:p>
          <a:pPr rtl="0">
            <a:lnSpc>
              <a:spcPct val="100000"/>
            </a:lnSpc>
            <a:spcBef>
              <a:spcPct val="0"/>
            </a:spcBef>
            <a:spcAft>
              <a:spcPct val="15000"/>
            </a:spcAft>
          </a:pPr>
          <a:r>
            <a:rPr kumimoji="1" lang="zh-CN" altLang="en-US" sz="1600" b="0" dirty="0">
              <a:solidFill>
                <a:srgbClr val="FF0000"/>
              </a:solidFill>
              <a:latin typeface="+mj-ea"/>
              <a:ea typeface="+mj-ea"/>
            </a:rPr>
            <a:t>机器学习可以帮助发现数据中的隐藏模式和趋势</a:t>
          </a:r>
          <a:r>
            <a:rPr kumimoji="1" lang="zh-CN" altLang="en-US" sz="1600" b="0" dirty="0">
              <a:latin typeface="+mj-ea"/>
              <a:ea typeface="+mj-ea"/>
            </a:rPr>
            <a:t>，这些模式可能不容易被人类发现或理解。这些模式的发现可以为业务决策和创新提供有价值的见解。</a:t>
          </a:r>
          <a:endParaRPr lang="zh-CN" altLang="en-US" sz="1600" dirty="0">
            <a:latin typeface="+mj-ea"/>
            <a:ea typeface="+mj-ea"/>
          </a:endParaRPr>
        </a:p>
      </dgm:t>
    </dgm:pt>
    <dgm:pt modelId="{CD7C75AA-32C9-4626-A3C5-AF899653F65A}" type="parTrans" cxnId="{241D89B2-8814-40B6-86AF-84636A93BF7F}">
      <dgm:prSet/>
      <dgm:spPr/>
      <dgm:t>
        <a:bodyPr/>
        <a:lstStyle/>
        <a:p>
          <a:endParaRPr lang="zh-CN" altLang="en-US" sz="1600">
            <a:latin typeface="+mj-ea"/>
            <a:ea typeface="+mj-ea"/>
          </a:endParaRPr>
        </a:p>
      </dgm:t>
    </dgm:pt>
    <dgm:pt modelId="{322C5DF5-E696-4D48-BEC7-435F9F6C3E02}" type="sibTrans" cxnId="{241D89B2-8814-40B6-86AF-84636A93BF7F}">
      <dgm:prSet/>
      <dgm:spPr/>
      <dgm:t>
        <a:bodyPr/>
        <a:lstStyle/>
        <a:p>
          <a:endParaRPr lang="zh-CN" altLang="en-US" sz="1600">
            <a:latin typeface="+mj-ea"/>
            <a:ea typeface="+mj-ea"/>
          </a:endParaRPr>
        </a:p>
      </dgm:t>
    </dgm:pt>
    <dgm:pt modelId="{BFAE32FE-8B80-4DB2-AB0C-CFD0FC8FBF12}">
      <dgm:prSet custT="1"/>
      <dgm:spPr>
        <a:solidFill>
          <a:srgbClr val="5095D5"/>
        </a:solidFill>
      </dgm:spPr>
      <dgm:t>
        <a:bodyPr/>
        <a:lstStyle/>
        <a:p>
          <a:pPr rtl="0"/>
          <a:r>
            <a:rPr kumimoji="1" lang="zh-CN" altLang="en-US" sz="1600" b="1" dirty="0">
              <a:latin typeface="+mj-ea"/>
              <a:ea typeface="+mj-ea"/>
            </a:rPr>
            <a:t>可迭代性和持续</a:t>
          </a:r>
          <a:r>
            <a:rPr kumimoji="1" lang="zh-CN" altLang="en-US" sz="1600" b="1" dirty="0" smtClean="0">
              <a:latin typeface="+mj-ea"/>
              <a:ea typeface="+mj-ea"/>
            </a:rPr>
            <a:t>改进</a:t>
          </a:r>
          <a:endParaRPr lang="zh-CN" altLang="en-US" sz="1600" dirty="0">
            <a:latin typeface="+mj-ea"/>
            <a:ea typeface="+mj-ea"/>
          </a:endParaRPr>
        </a:p>
      </dgm:t>
    </dgm:pt>
    <dgm:pt modelId="{9ED7EC40-3558-42D9-ADE8-910373DD3638}" type="parTrans" cxnId="{E1660EAA-0811-40C3-B1D5-7AC4886F64BA}">
      <dgm:prSet/>
      <dgm:spPr/>
      <dgm:t>
        <a:bodyPr/>
        <a:lstStyle/>
        <a:p>
          <a:endParaRPr lang="zh-CN" altLang="en-US" sz="1600">
            <a:latin typeface="+mj-ea"/>
            <a:ea typeface="+mj-ea"/>
          </a:endParaRPr>
        </a:p>
      </dgm:t>
    </dgm:pt>
    <dgm:pt modelId="{C6F226FF-C6FB-45BF-9E1C-D2A1FF71DF83}" type="sibTrans" cxnId="{E1660EAA-0811-40C3-B1D5-7AC4886F64BA}">
      <dgm:prSet/>
      <dgm:spPr/>
      <dgm:t>
        <a:bodyPr/>
        <a:lstStyle/>
        <a:p>
          <a:endParaRPr lang="zh-CN" altLang="en-US" sz="1600">
            <a:latin typeface="+mj-ea"/>
            <a:ea typeface="+mj-ea"/>
          </a:endParaRPr>
        </a:p>
      </dgm:t>
    </dgm:pt>
    <dgm:pt modelId="{8BF5912D-FEF6-4B53-A08D-DDB6F5BCCD81}">
      <dgm:prSet phldr="0" custT="1"/>
      <dgm:spPr/>
      <dgm:t>
        <a:bodyPr vert="horz" wrap="square"/>
        <a:lstStyle/>
        <a:p>
          <a:pPr rtl="0">
            <a:lnSpc>
              <a:spcPct val="100000"/>
            </a:lnSpc>
            <a:spcBef>
              <a:spcPct val="0"/>
            </a:spcBef>
            <a:spcAft>
              <a:spcPct val="15000"/>
            </a:spcAft>
          </a:pPr>
          <a:r>
            <a:rPr kumimoji="1" lang="zh-CN" altLang="en-US" sz="1600" b="0" dirty="0">
              <a:latin typeface="+mj-ea"/>
              <a:ea typeface="+mj-ea"/>
            </a:rPr>
            <a:t>机器学习模型是</a:t>
          </a:r>
          <a:r>
            <a:rPr kumimoji="1" lang="zh-CN" altLang="en-US" sz="1600" b="0" dirty="0">
              <a:solidFill>
                <a:srgbClr val="FF0000"/>
              </a:solidFill>
              <a:latin typeface="+mj-ea"/>
              <a:ea typeface="+mj-ea"/>
            </a:rPr>
            <a:t>可以迭代和持续改进</a:t>
          </a:r>
          <a:r>
            <a:rPr kumimoji="1" lang="zh-CN" altLang="en-US" sz="1600" b="0" dirty="0">
              <a:latin typeface="+mj-ea"/>
              <a:ea typeface="+mj-ea"/>
            </a:rPr>
            <a:t>的，通过不断地向模型提供新数据和反馈，可以不断改进模型的性能和预测能力。</a:t>
          </a:r>
          <a:endParaRPr lang="zh-CN" altLang="en-US" sz="1600" dirty="0">
            <a:latin typeface="+mj-ea"/>
            <a:ea typeface="+mj-ea"/>
          </a:endParaRPr>
        </a:p>
      </dgm:t>
    </dgm:pt>
    <dgm:pt modelId="{B2DF29BB-8C04-4139-9154-F12CCC08641E}" type="parTrans" cxnId="{2D44E2A3-7347-4996-A08A-32BA5A65084A}">
      <dgm:prSet/>
      <dgm:spPr/>
      <dgm:t>
        <a:bodyPr/>
        <a:lstStyle/>
        <a:p>
          <a:endParaRPr lang="zh-CN" altLang="en-US" sz="1600">
            <a:latin typeface="+mj-ea"/>
            <a:ea typeface="+mj-ea"/>
          </a:endParaRPr>
        </a:p>
      </dgm:t>
    </dgm:pt>
    <dgm:pt modelId="{C78A526C-3098-4FB4-A0E5-008177AD94A5}" type="sibTrans" cxnId="{2D44E2A3-7347-4996-A08A-32BA5A65084A}">
      <dgm:prSet/>
      <dgm:spPr/>
      <dgm:t>
        <a:bodyPr/>
        <a:lstStyle/>
        <a:p>
          <a:endParaRPr lang="zh-CN" altLang="en-US" sz="1600">
            <a:latin typeface="+mj-ea"/>
            <a:ea typeface="+mj-ea"/>
          </a:endParaRPr>
        </a:p>
      </dgm:t>
    </dgm:pt>
    <dgm:pt modelId="{7CFEA91F-2899-45D0-B20C-30C111E2D91E}">
      <dgm:prSet custT="1"/>
      <dgm:spPr>
        <a:solidFill>
          <a:srgbClr val="5095D5"/>
        </a:solidFill>
      </dgm:spPr>
      <dgm:t>
        <a:bodyPr/>
        <a:lstStyle/>
        <a:p>
          <a:pPr rtl="0"/>
          <a:r>
            <a:rPr kumimoji="1" lang="zh-CN" altLang="en-US" sz="1600" b="1" dirty="0">
              <a:latin typeface="+mj-ea"/>
              <a:ea typeface="+mj-ea"/>
            </a:rPr>
            <a:t>解决复杂</a:t>
          </a:r>
          <a:r>
            <a:rPr kumimoji="1" lang="zh-CN" altLang="en-US" sz="1600" b="1" dirty="0" smtClean="0">
              <a:latin typeface="+mj-ea"/>
              <a:ea typeface="+mj-ea"/>
            </a:rPr>
            <a:t>问题</a:t>
          </a:r>
          <a:endParaRPr lang="zh-CN" altLang="en-US" sz="1600" dirty="0">
            <a:latin typeface="+mj-ea"/>
            <a:ea typeface="+mj-ea"/>
          </a:endParaRPr>
        </a:p>
      </dgm:t>
    </dgm:pt>
    <dgm:pt modelId="{EFF1921D-6D58-435A-B2D2-CF7402A50C2D}" type="parTrans" cxnId="{54A07588-000F-46FA-A07C-FE7A676F6B79}">
      <dgm:prSet/>
      <dgm:spPr/>
      <dgm:t>
        <a:bodyPr/>
        <a:lstStyle/>
        <a:p>
          <a:endParaRPr lang="zh-CN" altLang="en-US" sz="1600">
            <a:latin typeface="+mj-ea"/>
            <a:ea typeface="+mj-ea"/>
          </a:endParaRPr>
        </a:p>
      </dgm:t>
    </dgm:pt>
    <dgm:pt modelId="{185B3B93-03D6-4707-A827-AD551DAA00B7}" type="sibTrans" cxnId="{54A07588-000F-46FA-A07C-FE7A676F6B79}">
      <dgm:prSet/>
      <dgm:spPr/>
      <dgm:t>
        <a:bodyPr/>
        <a:lstStyle/>
        <a:p>
          <a:endParaRPr lang="zh-CN" altLang="en-US" sz="1600">
            <a:latin typeface="+mj-ea"/>
            <a:ea typeface="+mj-ea"/>
          </a:endParaRPr>
        </a:p>
      </dgm:t>
    </dgm:pt>
    <dgm:pt modelId="{E855BE06-48D0-4D66-B129-803A692532D9}">
      <dgm:prSet phldr="0" custT="1"/>
      <dgm:spPr/>
      <dgm:t>
        <a:bodyPr vert="horz" wrap="square"/>
        <a:lstStyle/>
        <a:p>
          <a:pPr rtl="0">
            <a:lnSpc>
              <a:spcPct val="100000"/>
            </a:lnSpc>
            <a:spcBef>
              <a:spcPct val="0"/>
            </a:spcBef>
            <a:spcAft>
              <a:spcPct val="15000"/>
            </a:spcAft>
          </a:pPr>
          <a:r>
            <a:rPr kumimoji="1" lang="zh-CN" altLang="en-US" sz="1600" b="0" dirty="0">
              <a:latin typeface="+mj-ea"/>
              <a:ea typeface="+mj-ea"/>
            </a:rPr>
            <a:t>机器学习算法可以</a:t>
          </a:r>
          <a:r>
            <a:rPr kumimoji="1" lang="zh-CN" altLang="en-US" sz="1600" b="0" dirty="0">
              <a:solidFill>
                <a:srgbClr val="FF0000"/>
              </a:solidFill>
              <a:latin typeface="+mj-ea"/>
              <a:ea typeface="+mj-ea"/>
            </a:rPr>
            <a:t>处理各种复杂的问题</a:t>
          </a:r>
          <a:r>
            <a:rPr kumimoji="1" lang="zh-CN" altLang="en-US" sz="1600" b="0" dirty="0">
              <a:latin typeface="+mj-ea"/>
              <a:ea typeface="+mj-ea"/>
            </a:rPr>
            <a:t>，包括分类、回归、聚类、降维等。它们可以应用于医疗诊断、金融风险评估、自然语言处理、图像识别等许多领域。</a:t>
          </a:r>
          <a:endParaRPr lang="zh-CN" altLang="en-US" sz="1600" dirty="0">
            <a:latin typeface="+mj-ea"/>
            <a:ea typeface="+mj-ea"/>
          </a:endParaRPr>
        </a:p>
      </dgm:t>
    </dgm:pt>
    <dgm:pt modelId="{E202211F-C25A-441F-B57D-7C2B145CB1E5}" type="parTrans" cxnId="{5EBB26DC-C705-4CF8-96A7-87A53D37C3C8}">
      <dgm:prSet/>
      <dgm:spPr/>
      <dgm:t>
        <a:bodyPr/>
        <a:lstStyle/>
        <a:p>
          <a:endParaRPr lang="zh-CN" altLang="en-US" sz="1600">
            <a:latin typeface="+mj-ea"/>
            <a:ea typeface="+mj-ea"/>
          </a:endParaRPr>
        </a:p>
      </dgm:t>
    </dgm:pt>
    <dgm:pt modelId="{510A3CC3-A8AC-41BD-97E3-548F4233F090}" type="sibTrans" cxnId="{5EBB26DC-C705-4CF8-96A7-87A53D37C3C8}">
      <dgm:prSet/>
      <dgm:spPr/>
      <dgm:t>
        <a:bodyPr/>
        <a:lstStyle/>
        <a:p>
          <a:endParaRPr lang="zh-CN" altLang="en-US" sz="1600">
            <a:latin typeface="+mj-ea"/>
            <a:ea typeface="+mj-ea"/>
          </a:endParaRPr>
        </a:p>
      </dgm:t>
    </dgm:pt>
    <dgm:pt modelId="{ED226E89-C718-48D3-8C31-4D59FA17C192}" type="pres">
      <dgm:prSet presAssocID="{D838AEF7-6147-46A8-9140-51F53987512C}" presName="linear" presStyleCnt="0">
        <dgm:presLayoutVars>
          <dgm:dir/>
          <dgm:animLvl val="lvl"/>
          <dgm:resizeHandles val="exact"/>
        </dgm:presLayoutVars>
      </dgm:prSet>
      <dgm:spPr/>
      <dgm:t>
        <a:bodyPr/>
        <a:lstStyle/>
        <a:p>
          <a:endParaRPr lang="zh-CN" altLang="en-US"/>
        </a:p>
      </dgm:t>
    </dgm:pt>
    <dgm:pt modelId="{F1DE2E15-A1C5-4C0B-9767-EB69748E7571}" type="pres">
      <dgm:prSet presAssocID="{99A72CE6-9696-4529-84B7-D92E8B2FC61B}" presName="parentLin" presStyleCnt="0"/>
      <dgm:spPr/>
    </dgm:pt>
    <dgm:pt modelId="{6B18BC2F-1487-4BB3-8596-F84AB0C27229}" type="pres">
      <dgm:prSet presAssocID="{99A72CE6-9696-4529-84B7-D92E8B2FC61B}" presName="parentLeftMargin" presStyleLbl="node1" presStyleIdx="0" presStyleCnt="3"/>
      <dgm:spPr/>
      <dgm:t>
        <a:bodyPr/>
        <a:lstStyle/>
        <a:p>
          <a:endParaRPr lang="zh-CN" altLang="en-US"/>
        </a:p>
      </dgm:t>
    </dgm:pt>
    <dgm:pt modelId="{6DEA789C-5A58-4647-9E7D-B27BC297F506}" type="pres">
      <dgm:prSet presAssocID="{99A72CE6-9696-4529-84B7-D92E8B2FC61B}" presName="parentText" presStyleLbl="node1" presStyleIdx="0" presStyleCnt="3" custScaleX="32816">
        <dgm:presLayoutVars>
          <dgm:chMax val="0"/>
          <dgm:bulletEnabled val="1"/>
        </dgm:presLayoutVars>
      </dgm:prSet>
      <dgm:spPr/>
      <dgm:t>
        <a:bodyPr/>
        <a:lstStyle/>
        <a:p>
          <a:endParaRPr lang="zh-CN" altLang="en-US"/>
        </a:p>
      </dgm:t>
    </dgm:pt>
    <dgm:pt modelId="{8DF4582B-EC8D-467C-B407-71AF04142573}" type="pres">
      <dgm:prSet presAssocID="{99A72CE6-9696-4529-84B7-D92E8B2FC61B}" presName="negativeSpace" presStyleCnt="0"/>
      <dgm:spPr/>
    </dgm:pt>
    <dgm:pt modelId="{594D78D3-2620-4FED-800D-41D36BD844D7}" type="pres">
      <dgm:prSet presAssocID="{99A72CE6-9696-4529-84B7-D92E8B2FC61B}" presName="childText" presStyleLbl="conFgAcc1" presStyleIdx="0" presStyleCnt="3">
        <dgm:presLayoutVars>
          <dgm:bulletEnabled val="1"/>
        </dgm:presLayoutVars>
      </dgm:prSet>
      <dgm:spPr/>
      <dgm:t>
        <a:bodyPr/>
        <a:lstStyle/>
        <a:p>
          <a:endParaRPr lang="zh-CN" altLang="en-US"/>
        </a:p>
      </dgm:t>
    </dgm:pt>
    <dgm:pt modelId="{B7078D45-BA0C-4E28-8F29-8294079D1E78}" type="pres">
      <dgm:prSet presAssocID="{8D083409-AF0D-479F-8E1F-3A9DB3CF8816}" presName="spaceBetweenRectangles" presStyleCnt="0"/>
      <dgm:spPr/>
    </dgm:pt>
    <dgm:pt modelId="{851ABFD0-DB18-47A5-894D-7B591A9A2478}" type="pres">
      <dgm:prSet presAssocID="{BFAE32FE-8B80-4DB2-AB0C-CFD0FC8FBF12}" presName="parentLin" presStyleCnt="0"/>
      <dgm:spPr/>
    </dgm:pt>
    <dgm:pt modelId="{62FFEFF1-6DA1-4243-AC05-FFA428D2DDCB}" type="pres">
      <dgm:prSet presAssocID="{BFAE32FE-8B80-4DB2-AB0C-CFD0FC8FBF12}" presName="parentLeftMargin" presStyleLbl="node1" presStyleIdx="0" presStyleCnt="3"/>
      <dgm:spPr/>
      <dgm:t>
        <a:bodyPr/>
        <a:lstStyle/>
        <a:p>
          <a:endParaRPr lang="zh-CN" altLang="en-US"/>
        </a:p>
      </dgm:t>
    </dgm:pt>
    <dgm:pt modelId="{C9EF9427-65C3-491C-A60E-D806E18ABC28}" type="pres">
      <dgm:prSet presAssocID="{BFAE32FE-8B80-4DB2-AB0C-CFD0FC8FBF12}" presName="parentText" presStyleLbl="node1" presStyleIdx="1" presStyleCnt="3" custScaleX="33358">
        <dgm:presLayoutVars>
          <dgm:chMax val="0"/>
          <dgm:bulletEnabled val="1"/>
        </dgm:presLayoutVars>
      </dgm:prSet>
      <dgm:spPr/>
      <dgm:t>
        <a:bodyPr/>
        <a:lstStyle/>
        <a:p>
          <a:endParaRPr lang="zh-CN" altLang="en-US"/>
        </a:p>
      </dgm:t>
    </dgm:pt>
    <dgm:pt modelId="{19E7569C-DD30-44AB-B9FF-9A0668287EEE}" type="pres">
      <dgm:prSet presAssocID="{BFAE32FE-8B80-4DB2-AB0C-CFD0FC8FBF12}" presName="negativeSpace" presStyleCnt="0"/>
      <dgm:spPr/>
    </dgm:pt>
    <dgm:pt modelId="{1D1DD580-9D6B-4A10-8E85-2A423C56870A}" type="pres">
      <dgm:prSet presAssocID="{BFAE32FE-8B80-4DB2-AB0C-CFD0FC8FBF12}" presName="childText" presStyleLbl="conFgAcc1" presStyleIdx="1" presStyleCnt="3">
        <dgm:presLayoutVars>
          <dgm:bulletEnabled val="1"/>
        </dgm:presLayoutVars>
      </dgm:prSet>
      <dgm:spPr/>
      <dgm:t>
        <a:bodyPr/>
        <a:lstStyle/>
        <a:p>
          <a:endParaRPr lang="zh-CN" altLang="en-US"/>
        </a:p>
      </dgm:t>
    </dgm:pt>
    <dgm:pt modelId="{8118129A-B747-4C9B-A53F-8F272DC4CDD5}" type="pres">
      <dgm:prSet presAssocID="{C6F226FF-C6FB-45BF-9E1C-D2A1FF71DF83}" presName="spaceBetweenRectangles" presStyleCnt="0"/>
      <dgm:spPr/>
    </dgm:pt>
    <dgm:pt modelId="{6FA7693F-B436-46CE-B3C1-883CB763CA1B}" type="pres">
      <dgm:prSet presAssocID="{7CFEA91F-2899-45D0-B20C-30C111E2D91E}" presName="parentLin" presStyleCnt="0"/>
      <dgm:spPr/>
    </dgm:pt>
    <dgm:pt modelId="{8FCC9AC9-7201-4A42-AD6E-C59CF7DCECBB}" type="pres">
      <dgm:prSet presAssocID="{7CFEA91F-2899-45D0-B20C-30C111E2D91E}" presName="parentLeftMargin" presStyleLbl="node1" presStyleIdx="1" presStyleCnt="3"/>
      <dgm:spPr/>
      <dgm:t>
        <a:bodyPr/>
        <a:lstStyle/>
        <a:p>
          <a:endParaRPr lang="zh-CN" altLang="en-US"/>
        </a:p>
      </dgm:t>
    </dgm:pt>
    <dgm:pt modelId="{693913BF-023C-458C-9EF4-411349D65EA8}" type="pres">
      <dgm:prSet presAssocID="{7CFEA91F-2899-45D0-B20C-30C111E2D91E}" presName="parentText" presStyleLbl="node1" presStyleIdx="2" presStyleCnt="3" custScaleX="33032">
        <dgm:presLayoutVars>
          <dgm:chMax val="0"/>
          <dgm:bulletEnabled val="1"/>
        </dgm:presLayoutVars>
      </dgm:prSet>
      <dgm:spPr/>
      <dgm:t>
        <a:bodyPr/>
        <a:lstStyle/>
        <a:p>
          <a:endParaRPr lang="zh-CN" altLang="en-US"/>
        </a:p>
      </dgm:t>
    </dgm:pt>
    <dgm:pt modelId="{8314E2F1-F6B7-4060-8618-10D2021DD484}" type="pres">
      <dgm:prSet presAssocID="{7CFEA91F-2899-45D0-B20C-30C111E2D91E}" presName="negativeSpace" presStyleCnt="0"/>
      <dgm:spPr/>
    </dgm:pt>
    <dgm:pt modelId="{7ADB4785-1AF9-434E-A066-5FF6AC967B86}" type="pres">
      <dgm:prSet presAssocID="{7CFEA91F-2899-45D0-B20C-30C111E2D91E}" presName="childText" presStyleLbl="conFgAcc1" presStyleIdx="2" presStyleCnt="3">
        <dgm:presLayoutVars>
          <dgm:bulletEnabled val="1"/>
        </dgm:presLayoutVars>
      </dgm:prSet>
      <dgm:spPr/>
      <dgm:t>
        <a:bodyPr/>
        <a:lstStyle/>
        <a:p>
          <a:endParaRPr lang="zh-CN" altLang="en-US"/>
        </a:p>
      </dgm:t>
    </dgm:pt>
  </dgm:ptLst>
  <dgm:cxnLst>
    <dgm:cxn modelId="{ADF57ACD-A17B-4CF2-AB18-536DB8F37C57}" srcId="{D838AEF7-6147-46A8-9140-51F53987512C}" destId="{99A72CE6-9696-4529-84B7-D92E8B2FC61B}" srcOrd="0" destOrd="0" parTransId="{A3FE86D5-B81D-43D0-9D0A-ED2AACCB6A71}" sibTransId="{8D083409-AF0D-479F-8E1F-3A9DB3CF8816}"/>
    <dgm:cxn modelId="{0113BF10-0FB0-4C96-A4CD-83F82184C45C}" type="presOf" srcId="{8BF5912D-FEF6-4B53-A08D-DDB6F5BCCD81}" destId="{1D1DD580-9D6B-4A10-8E85-2A423C56870A}" srcOrd="0" destOrd="0" presId="urn:microsoft.com/office/officeart/2005/8/layout/list1#2"/>
    <dgm:cxn modelId="{6CA24CD7-147B-43C1-A1E3-335DD6B3312F}" type="presOf" srcId="{BFAE32FE-8B80-4DB2-AB0C-CFD0FC8FBF12}" destId="{62FFEFF1-6DA1-4243-AC05-FFA428D2DDCB}" srcOrd="0" destOrd="0" presId="urn:microsoft.com/office/officeart/2005/8/layout/list1#2"/>
    <dgm:cxn modelId="{B9CBB9A1-B87E-4F8F-85D8-DA3BC4B3752F}" type="presOf" srcId="{BFAE32FE-8B80-4DB2-AB0C-CFD0FC8FBF12}" destId="{C9EF9427-65C3-491C-A60E-D806E18ABC28}" srcOrd="1" destOrd="0" presId="urn:microsoft.com/office/officeart/2005/8/layout/list1#2"/>
    <dgm:cxn modelId="{241D89B2-8814-40B6-86AF-84636A93BF7F}" srcId="{99A72CE6-9696-4529-84B7-D92E8B2FC61B}" destId="{FE656901-9690-4676-9F48-1F15E620185D}" srcOrd="0" destOrd="0" parTransId="{CD7C75AA-32C9-4626-A3C5-AF899653F65A}" sibTransId="{322C5DF5-E696-4D48-BEC7-435F9F6C3E02}"/>
    <dgm:cxn modelId="{433F6A59-75B9-454E-A64B-6E8ADE2B0A30}" type="presOf" srcId="{99A72CE6-9696-4529-84B7-D92E8B2FC61B}" destId="{6B18BC2F-1487-4BB3-8596-F84AB0C27229}" srcOrd="0" destOrd="0" presId="urn:microsoft.com/office/officeart/2005/8/layout/list1#2"/>
    <dgm:cxn modelId="{FB7A460E-6722-4A59-B4A0-3BC9B7ED1414}" type="presOf" srcId="{7CFEA91F-2899-45D0-B20C-30C111E2D91E}" destId="{8FCC9AC9-7201-4A42-AD6E-C59CF7DCECBB}" srcOrd="0" destOrd="0" presId="urn:microsoft.com/office/officeart/2005/8/layout/list1#2"/>
    <dgm:cxn modelId="{F3C66549-A30A-4A48-8A19-1EBC598350D9}" type="presOf" srcId="{7CFEA91F-2899-45D0-B20C-30C111E2D91E}" destId="{693913BF-023C-458C-9EF4-411349D65EA8}" srcOrd="1" destOrd="0" presId="urn:microsoft.com/office/officeart/2005/8/layout/list1#2"/>
    <dgm:cxn modelId="{072E2C9A-23CD-4D90-A79F-C695C3BEB5AA}" type="presOf" srcId="{FE656901-9690-4676-9F48-1F15E620185D}" destId="{594D78D3-2620-4FED-800D-41D36BD844D7}" srcOrd="0" destOrd="0" presId="urn:microsoft.com/office/officeart/2005/8/layout/list1#2"/>
    <dgm:cxn modelId="{2BDBDC56-0F9F-43F3-B85A-A0BD30429412}" type="presOf" srcId="{D838AEF7-6147-46A8-9140-51F53987512C}" destId="{ED226E89-C718-48D3-8C31-4D59FA17C192}" srcOrd="0" destOrd="0" presId="urn:microsoft.com/office/officeart/2005/8/layout/list1#2"/>
    <dgm:cxn modelId="{5EBB26DC-C705-4CF8-96A7-87A53D37C3C8}" srcId="{7CFEA91F-2899-45D0-B20C-30C111E2D91E}" destId="{E855BE06-48D0-4D66-B129-803A692532D9}" srcOrd="0" destOrd="0" parTransId="{E202211F-C25A-441F-B57D-7C2B145CB1E5}" sibTransId="{510A3CC3-A8AC-41BD-97E3-548F4233F090}"/>
    <dgm:cxn modelId="{2D44E2A3-7347-4996-A08A-32BA5A65084A}" srcId="{BFAE32FE-8B80-4DB2-AB0C-CFD0FC8FBF12}" destId="{8BF5912D-FEF6-4B53-A08D-DDB6F5BCCD81}" srcOrd="0" destOrd="0" parTransId="{B2DF29BB-8C04-4139-9154-F12CCC08641E}" sibTransId="{C78A526C-3098-4FB4-A0E5-008177AD94A5}"/>
    <dgm:cxn modelId="{54A07588-000F-46FA-A07C-FE7A676F6B79}" srcId="{D838AEF7-6147-46A8-9140-51F53987512C}" destId="{7CFEA91F-2899-45D0-B20C-30C111E2D91E}" srcOrd="2" destOrd="0" parTransId="{EFF1921D-6D58-435A-B2D2-CF7402A50C2D}" sibTransId="{185B3B93-03D6-4707-A827-AD551DAA00B7}"/>
    <dgm:cxn modelId="{72A37C97-E6C3-4865-8017-699C17B4552B}" type="presOf" srcId="{E855BE06-48D0-4D66-B129-803A692532D9}" destId="{7ADB4785-1AF9-434E-A066-5FF6AC967B86}" srcOrd="0" destOrd="0" presId="urn:microsoft.com/office/officeart/2005/8/layout/list1#2"/>
    <dgm:cxn modelId="{14D39A24-4297-4147-92EA-631659A42A0A}" type="presOf" srcId="{99A72CE6-9696-4529-84B7-D92E8B2FC61B}" destId="{6DEA789C-5A58-4647-9E7D-B27BC297F506}" srcOrd="1" destOrd="0" presId="urn:microsoft.com/office/officeart/2005/8/layout/list1#2"/>
    <dgm:cxn modelId="{E1660EAA-0811-40C3-B1D5-7AC4886F64BA}" srcId="{D838AEF7-6147-46A8-9140-51F53987512C}" destId="{BFAE32FE-8B80-4DB2-AB0C-CFD0FC8FBF12}" srcOrd="1" destOrd="0" parTransId="{9ED7EC40-3558-42D9-ADE8-910373DD3638}" sibTransId="{C6F226FF-C6FB-45BF-9E1C-D2A1FF71DF83}"/>
    <dgm:cxn modelId="{A893C217-406B-49A4-B5C3-F30B76924017}" type="presParOf" srcId="{ED226E89-C718-48D3-8C31-4D59FA17C192}" destId="{F1DE2E15-A1C5-4C0B-9767-EB69748E7571}" srcOrd="0" destOrd="0" presId="urn:microsoft.com/office/officeart/2005/8/layout/list1#2"/>
    <dgm:cxn modelId="{C759AA8C-5DE1-40A7-BD4B-80A460B32C71}" type="presParOf" srcId="{F1DE2E15-A1C5-4C0B-9767-EB69748E7571}" destId="{6B18BC2F-1487-4BB3-8596-F84AB0C27229}" srcOrd="0" destOrd="0" presId="urn:microsoft.com/office/officeart/2005/8/layout/list1#2"/>
    <dgm:cxn modelId="{BB328EDA-1002-4DD5-834F-A7A23A66CB99}" type="presParOf" srcId="{F1DE2E15-A1C5-4C0B-9767-EB69748E7571}" destId="{6DEA789C-5A58-4647-9E7D-B27BC297F506}" srcOrd="1" destOrd="0" presId="urn:microsoft.com/office/officeart/2005/8/layout/list1#2"/>
    <dgm:cxn modelId="{8743CF19-D5E0-473C-B99E-18B97F561823}" type="presParOf" srcId="{ED226E89-C718-48D3-8C31-4D59FA17C192}" destId="{8DF4582B-EC8D-467C-B407-71AF04142573}" srcOrd="1" destOrd="0" presId="urn:microsoft.com/office/officeart/2005/8/layout/list1#2"/>
    <dgm:cxn modelId="{75CA68E7-0175-48B6-9EC0-0B1409AF1608}" type="presParOf" srcId="{ED226E89-C718-48D3-8C31-4D59FA17C192}" destId="{594D78D3-2620-4FED-800D-41D36BD844D7}" srcOrd="2" destOrd="0" presId="urn:microsoft.com/office/officeart/2005/8/layout/list1#2"/>
    <dgm:cxn modelId="{7493F196-C309-469D-9A3C-89D5F308D7AA}" type="presParOf" srcId="{ED226E89-C718-48D3-8C31-4D59FA17C192}" destId="{B7078D45-BA0C-4E28-8F29-8294079D1E78}" srcOrd="3" destOrd="0" presId="urn:microsoft.com/office/officeart/2005/8/layout/list1#2"/>
    <dgm:cxn modelId="{759C7CA7-12EE-4E42-BFDA-DCDA1442C7AB}" type="presParOf" srcId="{ED226E89-C718-48D3-8C31-4D59FA17C192}" destId="{851ABFD0-DB18-47A5-894D-7B591A9A2478}" srcOrd="4" destOrd="0" presId="urn:microsoft.com/office/officeart/2005/8/layout/list1#2"/>
    <dgm:cxn modelId="{66327401-70F9-4485-AEA1-BE1BFE636720}" type="presParOf" srcId="{851ABFD0-DB18-47A5-894D-7B591A9A2478}" destId="{62FFEFF1-6DA1-4243-AC05-FFA428D2DDCB}" srcOrd="0" destOrd="0" presId="urn:microsoft.com/office/officeart/2005/8/layout/list1#2"/>
    <dgm:cxn modelId="{C1925E0B-BFA2-4E24-A2A8-5FE037B42BCE}" type="presParOf" srcId="{851ABFD0-DB18-47A5-894D-7B591A9A2478}" destId="{C9EF9427-65C3-491C-A60E-D806E18ABC28}" srcOrd="1" destOrd="0" presId="urn:microsoft.com/office/officeart/2005/8/layout/list1#2"/>
    <dgm:cxn modelId="{65C56817-3212-4BD1-9DB1-94DD521E563B}" type="presParOf" srcId="{ED226E89-C718-48D3-8C31-4D59FA17C192}" destId="{19E7569C-DD30-44AB-B9FF-9A0668287EEE}" srcOrd="5" destOrd="0" presId="urn:microsoft.com/office/officeart/2005/8/layout/list1#2"/>
    <dgm:cxn modelId="{DCD4E38B-4ADB-4A57-B699-70645A641B87}" type="presParOf" srcId="{ED226E89-C718-48D3-8C31-4D59FA17C192}" destId="{1D1DD580-9D6B-4A10-8E85-2A423C56870A}" srcOrd="6" destOrd="0" presId="urn:microsoft.com/office/officeart/2005/8/layout/list1#2"/>
    <dgm:cxn modelId="{95E141EE-9C5E-4DC7-BB36-C949BEC0CA0C}" type="presParOf" srcId="{ED226E89-C718-48D3-8C31-4D59FA17C192}" destId="{8118129A-B747-4C9B-A53F-8F272DC4CDD5}" srcOrd="7" destOrd="0" presId="urn:microsoft.com/office/officeart/2005/8/layout/list1#2"/>
    <dgm:cxn modelId="{C8C64CCD-608D-45F0-81AD-3BE8A1231665}" type="presParOf" srcId="{ED226E89-C718-48D3-8C31-4D59FA17C192}" destId="{6FA7693F-B436-46CE-B3C1-883CB763CA1B}" srcOrd="8" destOrd="0" presId="urn:microsoft.com/office/officeart/2005/8/layout/list1#2"/>
    <dgm:cxn modelId="{67C1F4AF-594B-4694-A415-9D1DD52B5D58}" type="presParOf" srcId="{6FA7693F-B436-46CE-B3C1-883CB763CA1B}" destId="{8FCC9AC9-7201-4A42-AD6E-C59CF7DCECBB}" srcOrd="0" destOrd="0" presId="urn:microsoft.com/office/officeart/2005/8/layout/list1#2"/>
    <dgm:cxn modelId="{AC2B3523-5D4F-49F2-A9EE-190B41BC4956}" type="presParOf" srcId="{6FA7693F-B436-46CE-B3C1-883CB763CA1B}" destId="{693913BF-023C-458C-9EF4-411349D65EA8}" srcOrd="1" destOrd="0" presId="urn:microsoft.com/office/officeart/2005/8/layout/list1#2"/>
    <dgm:cxn modelId="{0E2B9F14-3983-4358-8BB1-9D0DD279F1FF}" type="presParOf" srcId="{ED226E89-C718-48D3-8C31-4D59FA17C192}" destId="{8314E2F1-F6B7-4060-8618-10D2021DD484}" srcOrd="9" destOrd="0" presId="urn:microsoft.com/office/officeart/2005/8/layout/list1#2"/>
    <dgm:cxn modelId="{E9613BF6-B20B-4820-8BFB-4DAC15C6165C}" type="presParOf" srcId="{ED226E89-C718-48D3-8C31-4D59FA17C192}" destId="{7ADB4785-1AF9-434E-A066-5FF6AC967B86}" srcOrd="10" destOrd="0" presId="urn:microsoft.com/office/officeart/2005/8/layout/list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4D0F9E7-DADE-4197-9993-718FBA905D2A}" type="doc">
      <dgm:prSet loTypeId="urn:microsoft.com/office/officeart/2005/8/layout/pList2" loCatId="list" qsTypeId="urn:microsoft.com/office/officeart/2005/8/quickstyle/simple1#7" qsCatId="simple" csTypeId="urn:microsoft.com/office/officeart/2005/8/colors/accent1_2#7" csCatId="accent1" phldr="1"/>
      <dgm:spPr/>
      <dgm:t>
        <a:bodyPr/>
        <a:lstStyle/>
        <a:p>
          <a:endParaRPr lang="zh-CN" altLang="en-US"/>
        </a:p>
      </dgm:t>
    </dgm:pt>
    <dgm:pt modelId="{D03447BC-250F-4151-A8B4-D27ECF271861}">
      <dgm:prSet/>
      <dgm:spPr>
        <a:solidFill>
          <a:srgbClr val="5095D5"/>
        </a:solidFill>
      </dgm:spPr>
      <dgm:t>
        <a:bodyPr/>
        <a:lstStyle/>
        <a:p>
          <a:pPr rtl="0"/>
          <a:r>
            <a:rPr lang="zh-CN" b="0" dirty="0">
              <a:latin typeface="+mj-ea"/>
              <a:ea typeface="+mj-ea"/>
            </a:rPr>
            <a:t>文本数据</a:t>
          </a:r>
        </a:p>
      </dgm:t>
    </dgm:pt>
    <dgm:pt modelId="{B2B3D946-2454-4249-8B72-A82D04B1ADE1}" type="parTrans" cxnId="{06B7945E-0F6E-4DDC-B4E1-C42D947B1D14}">
      <dgm:prSet/>
      <dgm:spPr/>
      <dgm:t>
        <a:bodyPr/>
        <a:lstStyle/>
        <a:p>
          <a:endParaRPr lang="zh-CN" altLang="en-US"/>
        </a:p>
      </dgm:t>
    </dgm:pt>
    <dgm:pt modelId="{774D4374-93B7-4D0A-822D-20D43C0471B7}" type="sibTrans" cxnId="{06B7945E-0F6E-4DDC-B4E1-C42D947B1D14}">
      <dgm:prSet/>
      <dgm:spPr/>
      <dgm:t>
        <a:bodyPr/>
        <a:lstStyle/>
        <a:p>
          <a:endParaRPr lang="zh-CN" altLang="en-US"/>
        </a:p>
      </dgm:t>
    </dgm:pt>
    <dgm:pt modelId="{235A8B46-4C73-4CF2-B333-D71EC0312D16}">
      <dgm:prSet/>
      <dgm:spPr>
        <a:solidFill>
          <a:srgbClr val="5095D5"/>
        </a:solidFill>
      </dgm:spPr>
      <dgm:t>
        <a:bodyPr/>
        <a:lstStyle/>
        <a:p>
          <a:pPr rtl="0"/>
          <a:r>
            <a:rPr lang="zh-CN" b="0" dirty="0">
              <a:latin typeface="+mj-ea"/>
              <a:ea typeface="+mj-ea"/>
            </a:rPr>
            <a:t>音频数据</a:t>
          </a:r>
        </a:p>
      </dgm:t>
    </dgm:pt>
    <dgm:pt modelId="{33BA1E30-D593-497E-8CDC-679415D74D1D}" type="parTrans" cxnId="{E7F39F30-6C3F-4E12-AF04-420C801459C8}">
      <dgm:prSet/>
      <dgm:spPr/>
      <dgm:t>
        <a:bodyPr/>
        <a:lstStyle/>
        <a:p>
          <a:endParaRPr lang="zh-CN" altLang="en-US"/>
        </a:p>
      </dgm:t>
    </dgm:pt>
    <dgm:pt modelId="{5BF236D0-7628-4063-9CF5-C11A7EA8CF64}" type="sibTrans" cxnId="{E7F39F30-6C3F-4E12-AF04-420C801459C8}">
      <dgm:prSet/>
      <dgm:spPr/>
      <dgm:t>
        <a:bodyPr/>
        <a:lstStyle/>
        <a:p>
          <a:endParaRPr lang="zh-CN" altLang="en-US"/>
        </a:p>
      </dgm:t>
    </dgm:pt>
    <dgm:pt modelId="{B9624422-AC83-42CF-B884-421BBB72ABB3}">
      <dgm:prSet/>
      <dgm:spPr>
        <a:solidFill>
          <a:srgbClr val="5095D5"/>
        </a:solidFill>
      </dgm:spPr>
      <dgm:t>
        <a:bodyPr/>
        <a:lstStyle/>
        <a:p>
          <a:pPr rtl="0"/>
          <a:r>
            <a:rPr lang="zh-CN" b="0" dirty="0">
              <a:latin typeface="+mj-ea"/>
              <a:ea typeface="+mj-ea"/>
            </a:rPr>
            <a:t>视频数据</a:t>
          </a:r>
        </a:p>
      </dgm:t>
    </dgm:pt>
    <dgm:pt modelId="{A852143A-C339-4128-89C6-7ADE56F747E2}" type="parTrans" cxnId="{575BAC15-FF74-4365-8E34-A910423CEDDC}">
      <dgm:prSet/>
      <dgm:spPr/>
      <dgm:t>
        <a:bodyPr/>
        <a:lstStyle/>
        <a:p>
          <a:endParaRPr lang="zh-CN" altLang="en-US"/>
        </a:p>
      </dgm:t>
    </dgm:pt>
    <dgm:pt modelId="{C345D998-4AE3-430E-A669-31CA4297F2DB}" type="sibTrans" cxnId="{575BAC15-FF74-4365-8E34-A910423CEDDC}">
      <dgm:prSet/>
      <dgm:spPr/>
      <dgm:t>
        <a:bodyPr/>
        <a:lstStyle/>
        <a:p>
          <a:endParaRPr lang="zh-CN" altLang="en-US"/>
        </a:p>
      </dgm:t>
    </dgm:pt>
    <dgm:pt modelId="{D457E20D-9276-41F6-93EE-A1C064B2CE87}">
      <dgm:prSet/>
      <dgm:spPr>
        <a:solidFill>
          <a:srgbClr val="5095D5"/>
        </a:solidFill>
      </dgm:spPr>
      <dgm:t>
        <a:bodyPr/>
        <a:lstStyle/>
        <a:p>
          <a:pPr rtl="0"/>
          <a:r>
            <a:rPr lang="zh-CN" altLang="en-US" dirty="0">
              <a:latin typeface="+mj-ea"/>
              <a:ea typeface="+mj-ea"/>
            </a:rPr>
            <a:t>图像数据</a:t>
          </a:r>
          <a:endParaRPr lang="zh-CN" dirty="0">
            <a:latin typeface="+mj-ea"/>
            <a:ea typeface="+mj-ea"/>
          </a:endParaRPr>
        </a:p>
      </dgm:t>
    </dgm:pt>
    <dgm:pt modelId="{4ECAC8DC-E769-4AA0-9CDC-84D41F39ACB9}" type="parTrans" cxnId="{8A9CBDAD-8F85-497A-8E91-EDA58A0001D6}">
      <dgm:prSet/>
      <dgm:spPr/>
      <dgm:t>
        <a:bodyPr/>
        <a:lstStyle/>
        <a:p>
          <a:endParaRPr lang="zh-CN" altLang="en-US"/>
        </a:p>
      </dgm:t>
    </dgm:pt>
    <dgm:pt modelId="{00AAB774-6B5E-4162-A8E2-B355EF96086F}" type="sibTrans" cxnId="{8A9CBDAD-8F85-497A-8E91-EDA58A0001D6}">
      <dgm:prSet/>
      <dgm:spPr/>
      <dgm:t>
        <a:bodyPr/>
        <a:lstStyle/>
        <a:p>
          <a:endParaRPr lang="zh-CN" altLang="en-US"/>
        </a:p>
      </dgm:t>
    </dgm:pt>
    <dgm:pt modelId="{9248A8DF-FE6E-4A5B-A1E9-D4B94685A88A}">
      <dgm:prSet/>
      <dgm:spPr>
        <a:solidFill>
          <a:srgbClr val="5095D5"/>
        </a:solidFill>
      </dgm:spPr>
      <dgm:t>
        <a:bodyPr/>
        <a:lstStyle/>
        <a:p>
          <a:r>
            <a:rPr lang="zh-CN" altLang="en-US" dirty="0">
              <a:latin typeface="+mj-ea"/>
              <a:ea typeface="+mj-ea"/>
            </a:rPr>
            <a:t>样本：每张图片</a:t>
          </a:r>
          <a:endParaRPr lang="zh-CN" dirty="0">
            <a:latin typeface="+mj-ea"/>
            <a:ea typeface="+mj-ea"/>
          </a:endParaRPr>
        </a:p>
      </dgm:t>
    </dgm:pt>
    <dgm:pt modelId="{2806B8D4-90A4-497B-9E44-C3B17A21CA92}" type="parTrans" cxnId="{DA19356D-978F-42EF-B04D-C9F2D65D20EE}">
      <dgm:prSet/>
      <dgm:spPr/>
      <dgm:t>
        <a:bodyPr/>
        <a:lstStyle/>
        <a:p>
          <a:endParaRPr lang="zh-CN" altLang="en-US"/>
        </a:p>
      </dgm:t>
    </dgm:pt>
    <dgm:pt modelId="{C453B3BC-001A-42B4-B35D-21F0725117D9}" type="sibTrans" cxnId="{DA19356D-978F-42EF-B04D-C9F2D65D20EE}">
      <dgm:prSet/>
      <dgm:spPr/>
      <dgm:t>
        <a:bodyPr/>
        <a:lstStyle/>
        <a:p>
          <a:endParaRPr lang="zh-CN" altLang="en-US"/>
        </a:p>
      </dgm:t>
    </dgm:pt>
    <dgm:pt modelId="{22D2C401-E2F5-44E3-80C0-7550C53636DD}">
      <dgm:prSet/>
      <dgm:spPr>
        <a:solidFill>
          <a:srgbClr val="5095D5"/>
        </a:solidFill>
      </dgm:spPr>
      <dgm:t>
        <a:bodyPr/>
        <a:lstStyle/>
        <a:p>
          <a:r>
            <a:rPr lang="zh-CN" altLang="en-US" dirty="0">
              <a:latin typeface="+mj-ea"/>
              <a:ea typeface="+mj-ea"/>
            </a:rPr>
            <a:t>特征：每个像素点位置构成一个特征</a:t>
          </a:r>
          <a:endParaRPr lang="en-US" altLang="zh-CN" dirty="0">
            <a:latin typeface="+mj-ea"/>
            <a:ea typeface="+mj-ea"/>
          </a:endParaRPr>
        </a:p>
      </dgm:t>
    </dgm:pt>
    <dgm:pt modelId="{DFC729CA-F220-443E-B0A3-D4659A21E8E0}" type="parTrans" cxnId="{AFCD4F2F-8C17-499F-821E-62AA07FBB19E}">
      <dgm:prSet/>
      <dgm:spPr/>
      <dgm:t>
        <a:bodyPr/>
        <a:lstStyle/>
        <a:p>
          <a:endParaRPr lang="zh-CN" altLang="en-US"/>
        </a:p>
      </dgm:t>
    </dgm:pt>
    <dgm:pt modelId="{FDCA61B8-D3BE-41DA-B915-957824BDF00C}" type="sibTrans" cxnId="{AFCD4F2F-8C17-499F-821E-62AA07FBB19E}">
      <dgm:prSet/>
      <dgm:spPr/>
      <dgm:t>
        <a:bodyPr/>
        <a:lstStyle/>
        <a:p>
          <a:endParaRPr lang="zh-CN" altLang="en-US"/>
        </a:p>
      </dgm:t>
    </dgm:pt>
    <dgm:pt modelId="{08E85F38-60F1-4FCA-BA5D-778EE0550702}">
      <dgm:prSet/>
      <dgm:spPr>
        <a:solidFill>
          <a:srgbClr val="5095D5"/>
        </a:solidFill>
      </dgm:spPr>
      <dgm:t>
        <a:bodyPr/>
        <a:lstStyle/>
        <a:p>
          <a:r>
            <a:rPr lang="zh-CN" altLang="en-US" dirty="0">
              <a:latin typeface="+mj-ea"/>
              <a:ea typeface="+mj-ea"/>
            </a:rPr>
            <a:t>标签：类别、理解</a:t>
          </a:r>
          <a:endParaRPr lang="en-US" altLang="zh-CN" dirty="0">
            <a:latin typeface="+mj-ea"/>
            <a:ea typeface="+mj-ea"/>
          </a:endParaRPr>
        </a:p>
      </dgm:t>
    </dgm:pt>
    <dgm:pt modelId="{E75DD979-165E-435C-832E-57EBCFD66784}" type="parTrans" cxnId="{E1AB4DA3-1229-41BD-8E19-792AA883D876}">
      <dgm:prSet/>
      <dgm:spPr/>
      <dgm:t>
        <a:bodyPr/>
        <a:lstStyle/>
        <a:p>
          <a:endParaRPr lang="zh-CN" altLang="en-US"/>
        </a:p>
      </dgm:t>
    </dgm:pt>
    <dgm:pt modelId="{E2EB94D7-30CB-4B0A-BD06-56C4CE10CC8B}" type="sibTrans" cxnId="{E1AB4DA3-1229-41BD-8E19-792AA883D876}">
      <dgm:prSet/>
      <dgm:spPr/>
      <dgm:t>
        <a:bodyPr/>
        <a:lstStyle/>
        <a:p>
          <a:endParaRPr lang="zh-CN" altLang="en-US"/>
        </a:p>
      </dgm:t>
    </dgm:pt>
    <dgm:pt modelId="{9EC326E1-A3F7-44B0-93CA-C7AC76DF7373}">
      <dgm:prSet/>
      <dgm:spPr>
        <a:solidFill>
          <a:srgbClr val="5095D5"/>
        </a:solidFill>
      </dgm:spPr>
      <dgm:t>
        <a:bodyPr/>
        <a:lstStyle/>
        <a:p>
          <a:pPr rtl="0"/>
          <a:r>
            <a:rPr lang="zh-CN" altLang="en-US" b="0" dirty="0">
              <a:latin typeface="+mj-ea"/>
              <a:ea typeface="+mj-ea"/>
            </a:rPr>
            <a:t>样本：</a:t>
          </a:r>
          <a:r>
            <a:rPr lang="zh-CN" altLang="en-US" b="0" i="0" dirty="0"/>
            <a:t>一段文本</a:t>
          </a:r>
          <a:endParaRPr lang="zh-CN" b="0" dirty="0">
            <a:latin typeface="+mj-ea"/>
            <a:ea typeface="+mj-ea"/>
          </a:endParaRPr>
        </a:p>
      </dgm:t>
    </dgm:pt>
    <dgm:pt modelId="{4CE25B15-267F-4BB8-8681-C4FC866BE8D6}" type="parTrans" cxnId="{15E5E7C2-7D99-488B-BBA0-B4E15A1C6D4B}">
      <dgm:prSet/>
      <dgm:spPr/>
      <dgm:t>
        <a:bodyPr/>
        <a:lstStyle/>
        <a:p>
          <a:endParaRPr lang="zh-CN" altLang="en-US"/>
        </a:p>
      </dgm:t>
    </dgm:pt>
    <dgm:pt modelId="{6BFFE512-3D86-45CF-A2AE-147B179DC6A2}" type="sibTrans" cxnId="{15E5E7C2-7D99-488B-BBA0-B4E15A1C6D4B}">
      <dgm:prSet/>
      <dgm:spPr/>
      <dgm:t>
        <a:bodyPr/>
        <a:lstStyle/>
        <a:p>
          <a:endParaRPr lang="zh-CN" altLang="en-US"/>
        </a:p>
      </dgm:t>
    </dgm:pt>
    <dgm:pt modelId="{F438E7F5-0319-4A9C-98F9-7241A4E78269}">
      <dgm:prSet/>
      <dgm:spPr>
        <a:solidFill>
          <a:srgbClr val="5095D5"/>
        </a:solidFill>
      </dgm:spPr>
      <dgm:t>
        <a:bodyPr/>
        <a:lstStyle/>
        <a:p>
          <a:pPr rtl="0"/>
          <a:r>
            <a:rPr lang="zh-CN" altLang="en-US" b="0" dirty="0">
              <a:latin typeface="+mj-ea"/>
              <a:ea typeface="+mj-ea"/>
            </a:rPr>
            <a:t>特征：</a:t>
          </a:r>
          <a:r>
            <a:rPr lang="zh-CN" altLang="en-US" b="0" i="0" dirty="0"/>
            <a:t>文本属性或者从文本中提取出来的信息</a:t>
          </a:r>
          <a:endParaRPr lang="zh-CN" b="0" dirty="0">
            <a:latin typeface="+mj-ea"/>
            <a:ea typeface="+mj-ea"/>
          </a:endParaRPr>
        </a:p>
      </dgm:t>
    </dgm:pt>
    <dgm:pt modelId="{93D50228-921D-4909-982C-2EC654300E2B}" type="parTrans" cxnId="{2057C7B7-CD7D-461A-AC92-F6B282A6FC77}">
      <dgm:prSet/>
      <dgm:spPr/>
      <dgm:t>
        <a:bodyPr/>
        <a:lstStyle/>
        <a:p>
          <a:endParaRPr lang="zh-CN" altLang="en-US"/>
        </a:p>
      </dgm:t>
    </dgm:pt>
    <dgm:pt modelId="{1F500815-B76E-4563-8378-B005869A6EF1}" type="sibTrans" cxnId="{2057C7B7-CD7D-461A-AC92-F6B282A6FC77}">
      <dgm:prSet/>
      <dgm:spPr/>
      <dgm:t>
        <a:bodyPr/>
        <a:lstStyle/>
        <a:p>
          <a:endParaRPr lang="zh-CN" altLang="en-US"/>
        </a:p>
      </dgm:t>
    </dgm:pt>
    <dgm:pt modelId="{0316E9CA-0F8F-4FE8-9E02-9DB3054120DE}">
      <dgm:prSet/>
      <dgm:spPr>
        <a:solidFill>
          <a:srgbClr val="5095D5"/>
        </a:solidFill>
      </dgm:spPr>
      <dgm:t>
        <a:bodyPr/>
        <a:lstStyle/>
        <a:p>
          <a:pPr rtl="0"/>
          <a:r>
            <a:rPr lang="zh-CN" altLang="en-US" b="0" dirty="0">
              <a:latin typeface="+mj-ea"/>
              <a:ea typeface="+mj-ea"/>
            </a:rPr>
            <a:t>标签：</a:t>
          </a:r>
          <a:r>
            <a:rPr lang="zh-CN" altLang="en-US" b="0" i="0" dirty="0"/>
            <a:t>类别、理解</a:t>
          </a:r>
          <a:endParaRPr lang="zh-CN" b="0" dirty="0">
            <a:latin typeface="+mj-ea"/>
            <a:ea typeface="+mj-ea"/>
          </a:endParaRPr>
        </a:p>
      </dgm:t>
    </dgm:pt>
    <dgm:pt modelId="{04095EA5-0641-47E9-89AF-A5FBA7AF4E14}" type="parTrans" cxnId="{5EA5F1BB-0C11-45F9-9555-7B8D01D943CC}">
      <dgm:prSet/>
      <dgm:spPr/>
      <dgm:t>
        <a:bodyPr/>
        <a:lstStyle/>
        <a:p>
          <a:endParaRPr lang="zh-CN" altLang="en-US"/>
        </a:p>
      </dgm:t>
    </dgm:pt>
    <dgm:pt modelId="{E62A3C37-5264-40D9-B72B-92907F1A4363}" type="sibTrans" cxnId="{5EA5F1BB-0C11-45F9-9555-7B8D01D943CC}">
      <dgm:prSet/>
      <dgm:spPr/>
      <dgm:t>
        <a:bodyPr/>
        <a:lstStyle/>
        <a:p>
          <a:endParaRPr lang="zh-CN" altLang="en-US"/>
        </a:p>
      </dgm:t>
    </dgm:pt>
    <dgm:pt modelId="{66A4B498-8069-454D-9AB8-7C0A1F379168}">
      <dgm:prSet/>
      <dgm:spPr>
        <a:solidFill>
          <a:srgbClr val="5095D5"/>
        </a:solidFill>
      </dgm:spPr>
      <dgm:t>
        <a:bodyPr/>
        <a:lstStyle/>
        <a:p>
          <a:pPr rtl="0"/>
          <a:r>
            <a:rPr lang="zh-CN" altLang="en-US" b="0" dirty="0">
              <a:latin typeface="+mj-ea"/>
              <a:ea typeface="+mj-ea"/>
            </a:rPr>
            <a:t>样本：一段音频</a:t>
          </a:r>
          <a:endParaRPr lang="zh-CN" b="0" dirty="0">
            <a:latin typeface="+mj-ea"/>
            <a:ea typeface="+mj-ea"/>
          </a:endParaRPr>
        </a:p>
      </dgm:t>
    </dgm:pt>
    <dgm:pt modelId="{23DF5329-8C9A-4711-A277-7BFA11408660}" type="parTrans" cxnId="{EEB4366A-6504-4928-B676-FB2ADFFF9ADE}">
      <dgm:prSet/>
      <dgm:spPr/>
      <dgm:t>
        <a:bodyPr/>
        <a:lstStyle/>
        <a:p>
          <a:endParaRPr lang="zh-CN" altLang="en-US"/>
        </a:p>
      </dgm:t>
    </dgm:pt>
    <dgm:pt modelId="{20307D29-DD97-402C-87E8-3AA5A6E42EA5}" type="sibTrans" cxnId="{EEB4366A-6504-4928-B676-FB2ADFFF9ADE}">
      <dgm:prSet/>
      <dgm:spPr/>
      <dgm:t>
        <a:bodyPr/>
        <a:lstStyle/>
        <a:p>
          <a:endParaRPr lang="zh-CN" altLang="en-US"/>
        </a:p>
      </dgm:t>
    </dgm:pt>
    <dgm:pt modelId="{502DEC77-C738-44FA-9E0D-9034DEC2BAE8}">
      <dgm:prSet/>
      <dgm:spPr>
        <a:solidFill>
          <a:srgbClr val="5095D5"/>
        </a:solidFill>
      </dgm:spPr>
      <dgm:t>
        <a:bodyPr/>
        <a:lstStyle/>
        <a:p>
          <a:pPr rtl="0"/>
          <a:r>
            <a:rPr lang="zh-CN" altLang="en-US" b="0" dirty="0">
              <a:latin typeface="+mj-ea"/>
              <a:ea typeface="+mj-ea"/>
            </a:rPr>
            <a:t>特征：</a:t>
          </a:r>
          <a:endParaRPr lang="zh-CN" b="0" dirty="0">
            <a:latin typeface="+mj-ea"/>
            <a:ea typeface="+mj-ea"/>
          </a:endParaRPr>
        </a:p>
      </dgm:t>
    </dgm:pt>
    <dgm:pt modelId="{5C37D8A0-962C-4916-AD55-E8D211A3412D}" type="parTrans" cxnId="{E548C38B-8F8D-47D8-A9AC-FA00CDCB54A5}">
      <dgm:prSet/>
      <dgm:spPr/>
      <dgm:t>
        <a:bodyPr/>
        <a:lstStyle/>
        <a:p>
          <a:endParaRPr lang="zh-CN" altLang="en-US"/>
        </a:p>
      </dgm:t>
    </dgm:pt>
    <dgm:pt modelId="{49682277-5B96-448F-A028-A424269747F5}" type="sibTrans" cxnId="{E548C38B-8F8D-47D8-A9AC-FA00CDCB54A5}">
      <dgm:prSet/>
      <dgm:spPr/>
      <dgm:t>
        <a:bodyPr/>
        <a:lstStyle/>
        <a:p>
          <a:endParaRPr lang="zh-CN" altLang="en-US"/>
        </a:p>
      </dgm:t>
    </dgm:pt>
    <dgm:pt modelId="{555E93E0-E7F8-4FAB-8488-6B6EAC3410A9}">
      <dgm:prSet/>
      <dgm:spPr>
        <a:solidFill>
          <a:srgbClr val="5095D5"/>
        </a:solidFill>
      </dgm:spPr>
      <dgm:t>
        <a:bodyPr/>
        <a:lstStyle/>
        <a:p>
          <a:pPr rtl="0"/>
          <a:r>
            <a:rPr lang="zh-CN" altLang="en-US" b="0" dirty="0">
              <a:latin typeface="+mj-ea"/>
              <a:ea typeface="+mj-ea"/>
            </a:rPr>
            <a:t>标签：类别、注释</a:t>
          </a:r>
          <a:endParaRPr lang="zh-CN" b="0" dirty="0">
            <a:latin typeface="+mj-ea"/>
            <a:ea typeface="+mj-ea"/>
          </a:endParaRPr>
        </a:p>
      </dgm:t>
    </dgm:pt>
    <dgm:pt modelId="{5D0BB9BE-7838-42C4-A4C0-A20DE5CD4A46}" type="parTrans" cxnId="{E3412CCD-3049-433E-BC07-EA661FAF889B}">
      <dgm:prSet/>
      <dgm:spPr/>
      <dgm:t>
        <a:bodyPr/>
        <a:lstStyle/>
        <a:p>
          <a:endParaRPr lang="zh-CN" altLang="en-US"/>
        </a:p>
      </dgm:t>
    </dgm:pt>
    <dgm:pt modelId="{5E2E937D-1324-46AA-8E25-1995730D81BE}" type="sibTrans" cxnId="{E3412CCD-3049-433E-BC07-EA661FAF889B}">
      <dgm:prSet/>
      <dgm:spPr/>
      <dgm:t>
        <a:bodyPr/>
        <a:lstStyle/>
        <a:p>
          <a:endParaRPr lang="zh-CN" altLang="en-US"/>
        </a:p>
      </dgm:t>
    </dgm:pt>
    <dgm:pt modelId="{EAD86025-FC0E-4160-B252-B17E66D11F8A}">
      <dgm:prSet/>
      <dgm:spPr>
        <a:solidFill>
          <a:srgbClr val="5095D5"/>
        </a:solidFill>
      </dgm:spPr>
      <dgm:t>
        <a:bodyPr/>
        <a:lstStyle/>
        <a:p>
          <a:pPr rtl="0"/>
          <a:r>
            <a:rPr lang="zh-CN" altLang="en-US" b="0" dirty="0">
              <a:latin typeface="+mj-ea"/>
              <a:ea typeface="+mj-ea"/>
            </a:rPr>
            <a:t>样本：一个视频文件</a:t>
          </a:r>
          <a:endParaRPr lang="zh-CN" b="0" dirty="0">
            <a:latin typeface="+mj-ea"/>
            <a:ea typeface="+mj-ea"/>
          </a:endParaRPr>
        </a:p>
      </dgm:t>
    </dgm:pt>
    <dgm:pt modelId="{93292119-D054-46F3-8A99-97E166EFFD02}" type="parTrans" cxnId="{62F26905-87AA-44CE-B5AD-415D5575684F}">
      <dgm:prSet/>
      <dgm:spPr/>
      <dgm:t>
        <a:bodyPr/>
        <a:lstStyle/>
        <a:p>
          <a:endParaRPr lang="zh-CN" altLang="en-US"/>
        </a:p>
      </dgm:t>
    </dgm:pt>
    <dgm:pt modelId="{D1FBBDF9-82D1-48C8-B841-48936C356BC1}" type="sibTrans" cxnId="{62F26905-87AA-44CE-B5AD-415D5575684F}">
      <dgm:prSet/>
      <dgm:spPr/>
      <dgm:t>
        <a:bodyPr/>
        <a:lstStyle/>
        <a:p>
          <a:endParaRPr lang="zh-CN" altLang="en-US"/>
        </a:p>
      </dgm:t>
    </dgm:pt>
    <dgm:pt modelId="{3EFEA8FF-6FEB-4429-A392-566DA5D5DE9D}">
      <dgm:prSet/>
      <dgm:spPr>
        <a:solidFill>
          <a:srgbClr val="5095D5"/>
        </a:solidFill>
      </dgm:spPr>
      <dgm:t>
        <a:bodyPr/>
        <a:lstStyle/>
        <a:p>
          <a:pPr rtl="0"/>
          <a:r>
            <a:rPr lang="zh-CN" altLang="en-US" b="0" dirty="0">
              <a:latin typeface="+mj-ea"/>
              <a:ea typeface="+mj-ea"/>
            </a:rPr>
            <a:t>特征：帧级特征、语义特征</a:t>
          </a:r>
          <a:endParaRPr lang="zh-CN" b="0" dirty="0">
            <a:latin typeface="+mj-ea"/>
            <a:ea typeface="+mj-ea"/>
          </a:endParaRPr>
        </a:p>
      </dgm:t>
    </dgm:pt>
    <dgm:pt modelId="{6FA5E2F5-2C11-45A4-B261-3E750C5E018D}" type="parTrans" cxnId="{194DC99A-98B7-4B2C-9106-7DDE054F9825}">
      <dgm:prSet/>
      <dgm:spPr/>
      <dgm:t>
        <a:bodyPr/>
        <a:lstStyle/>
        <a:p>
          <a:endParaRPr lang="zh-CN" altLang="en-US"/>
        </a:p>
      </dgm:t>
    </dgm:pt>
    <dgm:pt modelId="{3189C880-01C3-4098-BA23-D885CE01F2C0}" type="sibTrans" cxnId="{194DC99A-98B7-4B2C-9106-7DDE054F9825}">
      <dgm:prSet/>
      <dgm:spPr/>
      <dgm:t>
        <a:bodyPr/>
        <a:lstStyle/>
        <a:p>
          <a:endParaRPr lang="zh-CN" altLang="en-US"/>
        </a:p>
      </dgm:t>
    </dgm:pt>
    <dgm:pt modelId="{A056F128-3E6E-4086-A183-73B0251764F5}">
      <dgm:prSet/>
      <dgm:spPr>
        <a:solidFill>
          <a:srgbClr val="5095D5"/>
        </a:solidFill>
      </dgm:spPr>
      <dgm:t>
        <a:bodyPr/>
        <a:lstStyle/>
        <a:p>
          <a:pPr rtl="0"/>
          <a:r>
            <a:rPr lang="zh-CN" altLang="en-US" b="0" dirty="0">
              <a:latin typeface="+mj-ea"/>
              <a:ea typeface="+mj-ea"/>
            </a:rPr>
            <a:t>标签：类别、理解</a:t>
          </a:r>
          <a:endParaRPr lang="zh-CN" b="0" dirty="0">
            <a:latin typeface="+mj-ea"/>
            <a:ea typeface="+mj-ea"/>
          </a:endParaRPr>
        </a:p>
      </dgm:t>
    </dgm:pt>
    <dgm:pt modelId="{CA7E13A9-67A1-4F72-A875-020344121497}" type="parTrans" cxnId="{E1128E31-9854-4718-86F8-17CDFAEFAA34}">
      <dgm:prSet/>
      <dgm:spPr/>
      <dgm:t>
        <a:bodyPr/>
        <a:lstStyle/>
        <a:p>
          <a:endParaRPr lang="zh-CN" altLang="en-US"/>
        </a:p>
      </dgm:t>
    </dgm:pt>
    <dgm:pt modelId="{62163B6E-DD00-46C5-A517-3C2044576045}" type="sibTrans" cxnId="{E1128E31-9854-4718-86F8-17CDFAEFAA34}">
      <dgm:prSet/>
      <dgm:spPr/>
      <dgm:t>
        <a:bodyPr/>
        <a:lstStyle/>
        <a:p>
          <a:endParaRPr lang="zh-CN" altLang="en-US"/>
        </a:p>
      </dgm:t>
    </dgm:pt>
    <dgm:pt modelId="{E84ADDAB-0762-4B3F-BDCE-2ECD034F4A7F}" type="pres">
      <dgm:prSet presAssocID="{14D0F9E7-DADE-4197-9993-718FBA905D2A}" presName="Name0" presStyleCnt="0">
        <dgm:presLayoutVars>
          <dgm:dir/>
          <dgm:resizeHandles val="exact"/>
        </dgm:presLayoutVars>
      </dgm:prSet>
      <dgm:spPr/>
      <dgm:t>
        <a:bodyPr/>
        <a:lstStyle/>
        <a:p>
          <a:endParaRPr lang="zh-CN" altLang="en-US"/>
        </a:p>
      </dgm:t>
    </dgm:pt>
    <dgm:pt modelId="{9F33D284-FA51-4179-BC5F-E40AF7861904}" type="pres">
      <dgm:prSet presAssocID="{14D0F9E7-DADE-4197-9993-718FBA905D2A}" presName="bkgdShp" presStyleLbl="alignAccFollowNode1" presStyleIdx="0" presStyleCnt="1" custLinFactNeighborX="17067" custLinFactNeighborY="-33759"/>
      <dgm:spPr/>
    </dgm:pt>
    <dgm:pt modelId="{BD891F02-072C-4E6D-A416-C669AC8ACEDF}" type="pres">
      <dgm:prSet presAssocID="{14D0F9E7-DADE-4197-9993-718FBA905D2A}" presName="linComp" presStyleCnt="0"/>
      <dgm:spPr/>
    </dgm:pt>
    <dgm:pt modelId="{F0535511-9E68-4FD0-BB41-D87718082FBE}" type="pres">
      <dgm:prSet presAssocID="{D457E20D-9276-41F6-93EE-A1C064B2CE87}" presName="compNode" presStyleCnt="0"/>
      <dgm:spPr/>
    </dgm:pt>
    <dgm:pt modelId="{F2F3C1DA-1B7E-4654-8A62-1B8AF95D153C}" type="pres">
      <dgm:prSet presAssocID="{D457E20D-9276-41F6-93EE-A1C064B2CE87}" presName="node" presStyleLbl="node1" presStyleIdx="0" presStyleCnt="4">
        <dgm:presLayoutVars>
          <dgm:bulletEnabled val="1"/>
        </dgm:presLayoutVars>
      </dgm:prSet>
      <dgm:spPr/>
      <dgm:t>
        <a:bodyPr/>
        <a:lstStyle/>
        <a:p>
          <a:endParaRPr lang="zh-CN" altLang="en-US"/>
        </a:p>
      </dgm:t>
    </dgm:pt>
    <dgm:pt modelId="{1073185A-8754-4220-9224-379E136581F9}" type="pres">
      <dgm:prSet presAssocID="{D457E20D-9276-41F6-93EE-A1C064B2CE87}" presName="invisiNode" presStyleLbl="node1" presStyleIdx="0" presStyleCnt="4"/>
      <dgm:spPr/>
    </dgm:pt>
    <dgm:pt modelId="{5F6FE1E8-0737-4ED9-9A82-142D87015EA8}" type="pres">
      <dgm:prSet presAssocID="{D457E20D-9276-41F6-93EE-A1C064B2CE87}" presName="imagNode" presStyleLbl="fgImgPlac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B34A0BD-3170-4AD7-B338-97547F166349}" type="pres">
      <dgm:prSet presAssocID="{00AAB774-6B5E-4162-A8E2-B355EF96086F}" presName="sibTrans" presStyleLbl="sibTrans2D1" presStyleIdx="0" presStyleCnt="0"/>
      <dgm:spPr/>
      <dgm:t>
        <a:bodyPr/>
        <a:lstStyle/>
        <a:p>
          <a:endParaRPr lang="zh-CN" altLang="en-US"/>
        </a:p>
      </dgm:t>
    </dgm:pt>
    <dgm:pt modelId="{01A52B4F-1FEA-4BB4-8FB5-7BBD0DCED7E5}" type="pres">
      <dgm:prSet presAssocID="{D03447BC-250F-4151-A8B4-D27ECF271861}" presName="compNode" presStyleCnt="0"/>
      <dgm:spPr/>
    </dgm:pt>
    <dgm:pt modelId="{E1FACB70-70E4-4F9B-8A84-3C1DE2A18D85}" type="pres">
      <dgm:prSet presAssocID="{D03447BC-250F-4151-A8B4-D27ECF271861}" presName="node" presStyleLbl="node1" presStyleIdx="1" presStyleCnt="4">
        <dgm:presLayoutVars>
          <dgm:bulletEnabled val="1"/>
        </dgm:presLayoutVars>
      </dgm:prSet>
      <dgm:spPr/>
      <dgm:t>
        <a:bodyPr/>
        <a:lstStyle/>
        <a:p>
          <a:endParaRPr lang="zh-CN" altLang="en-US"/>
        </a:p>
      </dgm:t>
    </dgm:pt>
    <dgm:pt modelId="{19FA6660-9026-405D-BE2C-C7B760F3D631}" type="pres">
      <dgm:prSet presAssocID="{D03447BC-250F-4151-A8B4-D27ECF271861}" presName="invisiNode" presStyleLbl="node1" presStyleIdx="1" presStyleCnt="4"/>
      <dgm:spPr/>
    </dgm:pt>
    <dgm:pt modelId="{F4257402-6C3F-4BC0-963B-3F22B211D6E9}" type="pres">
      <dgm:prSet presAssocID="{D03447BC-250F-4151-A8B4-D27ECF271861}" presName="imagNode" presStyleLbl="fgImgPlace1" presStyleIdx="1" presStyleCnt="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7EC55959-4567-435B-B060-3B832BFA8AE4}" type="pres">
      <dgm:prSet presAssocID="{774D4374-93B7-4D0A-822D-20D43C0471B7}" presName="sibTrans" presStyleLbl="sibTrans2D1" presStyleIdx="0" presStyleCnt="0"/>
      <dgm:spPr/>
      <dgm:t>
        <a:bodyPr/>
        <a:lstStyle/>
        <a:p>
          <a:endParaRPr lang="zh-CN" altLang="en-US"/>
        </a:p>
      </dgm:t>
    </dgm:pt>
    <dgm:pt modelId="{9DDC6FC6-B9D6-4F17-A434-7E659779B351}" type="pres">
      <dgm:prSet presAssocID="{235A8B46-4C73-4CF2-B333-D71EC0312D16}" presName="compNode" presStyleCnt="0"/>
      <dgm:spPr/>
    </dgm:pt>
    <dgm:pt modelId="{47D06455-52A3-4991-B951-65B54ECD2E22}" type="pres">
      <dgm:prSet presAssocID="{235A8B46-4C73-4CF2-B333-D71EC0312D16}" presName="node" presStyleLbl="node1" presStyleIdx="2" presStyleCnt="4">
        <dgm:presLayoutVars>
          <dgm:bulletEnabled val="1"/>
        </dgm:presLayoutVars>
      </dgm:prSet>
      <dgm:spPr/>
      <dgm:t>
        <a:bodyPr/>
        <a:lstStyle/>
        <a:p>
          <a:endParaRPr lang="zh-CN" altLang="en-US"/>
        </a:p>
      </dgm:t>
    </dgm:pt>
    <dgm:pt modelId="{397D4036-57CE-4EB3-8E1C-22DD3BB28C6E}" type="pres">
      <dgm:prSet presAssocID="{235A8B46-4C73-4CF2-B333-D71EC0312D16}" presName="invisiNode" presStyleLbl="node1" presStyleIdx="2" presStyleCnt="4"/>
      <dgm:spPr/>
    </dgm:pt>
    <dgm:pt modelId="{458E9807-C066-4F6D-9C60-2514296F56AA}" type="pres">
      <dgm:prSet presAssocID="{235A8B46-4C73-4CF2-B333-D71EC0312D16}" presName="imagNode" presStyleLbl="fgImgPlace1" presStyleIdx="2" presStyleCnt="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11F4682E-F5EB-482F-A41A-12977BEBEB53}" type="pres">
      <dgm:prSet presAssocID="{5BF236D0-7628-4063-9CF5-C11A7EA8CF64}" presName="sibTrans" presStyleLbl="sibTrans2D1" presStyleIdx="0" presStyleCnt="0"/>
      <dgm:spPr/>
      <dgm:t>
        <a:bodyPr/>
        <a:lstStyle/>
        <a:p>
          <a:endParaRPr lang="zh-CN" altLang="en-US"/>
        </a:p>
      </dgm:t>
    </dgm:pt>
    <dgm:pt modelId="{3392753A-F495-41A3-B6FC-3961C1D395DA}" type="pres">
      <dgm:prSet presAssocID="{B9624422-AC83-42CF-B884-421BBB72ABB3}" presName="compNode" presStyleCnt="0"/>
      <dgm:spPr/>
    </dgm:pt>
    <dgm:pt modelId="{51D8678A-63CE-473A-8E61-688FC797B9BC}" type="pres">
      <dgm:prSet presAssocID="{B9624422-AC83-42CF-B884-421BBB72ABB3}" presName="node" presStyleLbl="node1" presStyleIdx="3" presStyleCnt="4">
        <dgm:presLayoutVars>
          <dgm:bulletEnabled val="1"/>
        </dgm:presLayoutVars>
      </dgm:prSet>
      <dgm:spPr/>
      <dgm:t>
        <a:bodyPr/>
        <a:lstStyle/>
        <a:p>
          <a:endParaRPr lang="zh-CN" altLang="en-US"/>
        </a:p>
      </dgm:t>
    </dgm:pt>
    <dgm:pt modelId="{9E00E747-8791-4602-B325-D209C1E5F0B3}" type="pres">
      <dgm:prSet presAssocID="{B9624422-AC83-42CF-B884-421BBB72ABB3}" presName="invisiNode" presStyleLbl="node1" presStyleIdx="3" presStyleCnt="4"/>
      <dgm:spPr/>
    </dgm:pt>
    <dgm:pt modelId="{529254C7-EAF1-4070-BCD3-F7C89F4AD207}" type="pres">
      <dgm:prSet presAssocID="{B9624422-AC83-42CF-B884-421BBB72ABB3}" presName="imagNode" presStyleLbl="fgImgPlace1" presStyleIdx="3" presStyleCnt="4"/>
      <dgm:spPr>
        <a:blipFill dpi="0"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Lst>
  <dgm:cxnLst>
    <dgm:cxn modelId="{8AA1AB8C-EEC8-41EE-BB1C-6B3AE92942A8}" type="presOf" srcId="{00AAB774-6B5E-4162-A8E2-B355EF96086F}" destId="{2B34A0BD-3170-4AD7-B338-97547F166349}" srcOrd="0" destOrd="0" presId="urn:microsoft.com/office/officeart/2005/8/layout/pList2"/>
    <dgm:cxn modelId="{01621FA9-9960-418A-8CED-E4A378F9DC6C}" type="presOf" srcId="{502DEC77-C738-44FA-9E0D-9034DEC2BAE8}" destId="{47D06455-52A3-4991-B951-65B54ECD2E22}" srcOrd="0" destOrd="2" presId="urn:microsoft.com/office/officeart/2005/8/layout/pList2"/>
    <dgm:cxn modelId="{68B96D5F-3BB0-405C-9ECC-5394F7C1294C}" type="presOf" srcId="{9EC326E1-A3F7-44B0-93CA-C7AC76DF7373}" destId="{E1FACB70-70E4-4F9B-8A84-3C1DE2A18D85}" srcOrd="0" destOrd="1" presId="urn:microsoft.com/office/officeart/2005/8/layout/pList2"/>
    <dgm:cxn modelId="{AFCD4F2F-8C17-499F-821E-62AA07FBB19E}" srcId="{D457E20D-9276-41F6-93EE-A1C064B2CE87}" destId="{22D2C401-E2F5-44E3-80C0-7550C53636DD}" srcOrd="1" destOrd="0" parTransId="{DFC729CA-F220-443E-B0A3-D4659A21E8E0}" sibTransId="{FDCA61B8-D3BE-41DA-B915-957824BDF00C}"/>
    <dgm:cxn modelId="{C2366D63-6AD1-487A-94D5-8A9F8A07F35C}" type="presOf" srcId="{14D0F9E7-DADE-4197-9993-718FBA905D2A}" destId="{E84ADDAB-0762-4B3F-BDCE-2ECD034F4A7F}" srcOrd="0" destOrd="0" presId="urn:microsoft.com/office/officeart/2005/8/layout/pList2"/>
    <dgm:cxn modelId="{E548C38B-8F8D-47D8-A9AC-FA00CDCB54A5}" srcId="{235A8B46-4C73-4CF2-B333-D71EC0312D16}" destId="{502DEC77-C738-44FA-9E0D-9034DEC2BAE8}" srcOrd="1" destOrd="0" parTransId="{5C37D8A0-962C-4916-AD55-E8D211A3412D}" sibTransId="{49682277-5B96-448F-A028-A424269747F5}"/>
    <dgm:cxn modelId="{DBD08C32-DE7A-46A0-AB6A-C72CF6773EF1}" type="presOf" srcId="{22D2C401-E2F5-44E3-80C0-7550C53636DD}" destId="{F2F3C1DA-1B7E-4654-8A62-1B8AF95D153C}" srcOrd="0" destOrd="2" presId="urn:microsoft.com/office/officeart/2005/8/layout/pList2"/>
    <dgm:cxn modelId="{34479E49-3160-42C7-82CC-1D1D78515A1C}" type="presOf" srcId="{3EFEA8FF-6FEB-4429-A392-566DA5D5DE9D}" destId="{51D8678A-63CE-473A-8E61-688FC797B9BC}" srcOrd="0" destOrd="2" presId="urn:microsoft.com/office/officeart/2005/8/layout/pList2"/>
    <dgm:cxn modelId="{1DAA6DEB-5339-4721-806A-60B290D057BA}" type="presOf" srcId="{F438E7F5-0319-4A9C-98F9-7241A4E78269}" destId="{E1FACB70-70E4-4F9B-8A84-3C1DE2A18D85}" srcOrd="0" destOrd="2" presId="urn:microsoft.com/office/officeart/2005/8/layout/pList2"/>
    <dgm:cxn modelId="{65353B7B-39D1-4B86-9E06-F9BF7F1AD4F7}" type="presOf" srcId="{D457E20D-9276-41F6-93EE-A1C064B2CE87}" destId="{F2F3C1DA-1B7E-4654-8A62-1B8AF95D153C}" srcOrd="0" destOrd="0" presId="urn:microsoft.com/office/officeart/2005/8/layout/pList2"/>
    <dgm:cxn modelId="{193C5F33-789E-49DF-AB3F-76061A49C917}" type="presOf" srcId="{B9624422-AC83-42CF-B884-421BBB72ABB3}" destId="{51D8678A-63CE-473A-8E61-688FC797B9BC}" srcOrd="0" destOrd="0" presId="urn:microsoft.com/office/officeart/2005/8/layout/pList2"/>
    <dgm:cxn modelId="{8A9CBDAD-8F85-497A-8E91-EDA58A0001D6}" srcId="{14D0F9E7-DADE-4197-9993-718FBA905D2A}" destId="{D457E20D-9276-41F6-93EE-A1C064B2CE87}" srcOrd="0" destOrd="0" parTransId="{4ECAC8DC-E769-4AA0-9CDC-84D41F39ACB9}" sibTransId="{00AAB774-6B5E-4162-A8E2-B355EF96086F}"/>
    <dgm:cxn modelId="{EEB4366A-6504-4928-B676-FB2ADFFF9ADE}" srcId="{235A8B46-4C73-4CF2-B333-D71EC0312D16}" destId="{66A4B498-8069-454D-9AB8-7C0A1F379168}" srcOrd="0" destOrd="0" parTransId="{23DF5329-8C9A-4711-A277-7BFA11408660}" sibTransId="{20307D29-DD97-402C-87E8-3AA5A6E42EA5}"/>
    <dgm:cxn modelId="{E1128E31-9854-4718-86F8-17CDFAEFAA34}" srcId="{B9624422-AC83-42CF-B884-421BBB72ABB3}" destId="{A056F128-3E6E-4086-A183-73B0251764F5}" srcOrd="2" destOrd="0" parTransId="{CA7E13A9-67A1-4F72-A875-020344121497}" sibTransId="{62163B6E-DD00-46C5-A517-3C2044576045}"/>
    <dgm:cxn modelId="{9F99FF6B-0A56-434B-9BE0-100168680BBE}" type="presOf" srcId="{66A4B498-8069-454D-9AB8-7C0A1F379168}" destId="{47D06455-52A3-4991-B951-65B54ECD2E22}" srcOrd="0" destOrd="1" presId="urn:microsoft.com/office/officeart/2005/8/layout/pList2"/>
    <dgm:cxn modelId="{3D7D2AC5-6F4D-4409-A6C7-167AAC26D5EB}" type="presOf" srcId="{08E85F38-60F1-4FCA-BA5D-778EE0550702}" destId="{F2F3C1DA-1B7E-4654-8A62-1B8AF95D153C}" srcOrd="0" destOrd="3" presId="urn:microsoft.com/office/officeart/2005/8/layout/pList2"/>
    <dgm:cxn modelId="{C4E6CDEE-999A-4884-AD63-D81835685F1B}" type="presOf" srcId="{235A8B46-4C73-4CF2-B333-D71EC0312D16}" destId="{47D06455-52A3-4991-B951-65B54ECD2E22}" srcOrd="0" destOrd="0" presId="urn:microsoft.com/office/officeart/2005/8/layout/pList2"/>
    <dgm:cxn modelId="{5EA5F1BB-0C11-45F9-9555-7B8D01D943CC}" srcId="{D03447BC-250F-4151-A8B4-D27ECF271861}" destId="{0316E9CA-0F8F-4FE8-9E02-9DB3054120DE}" srcOrd="2" destOrd="0" parTransId="{04095EA5-0641-47E9-89AF-A5FBA7AF4E14}" sibTransId="{E62A3C37-5264-40D9-B72B-92907F1A4363}"/>
    <dgm:cxn modelId="{6B68C5A1-3A71-4235-BA1C-28F580EE1584}" type="presOf" srcId="{EAD86025-FC0E-4160-B252-B17E66D11F8A}" destId="{51D8678A-63CE-473A-8E61-688FC797B9BC}" srcOrd="0" destOrd="1" presId="urn:microsoft.com/office/officeart/2005/8/layout/pList2"/>
    <dgm:cxn modelId="{575BAC15-FF74-4365-8E34-A910423CEDDC}" srcId="{14D0F9E7-DADE-4197-9993-718FBA905D2A}" destId="{B9624422-AC83-42CF-B884-421BBB72ABB3}" srcOrd="3" destOrd="0" parTransId="{A852143A-C339-4128-89C6-7ADE56F747E2}" sibTransId="{C345D998-4AE3-430E-A669-31CA4297F2DB}"/>
    <dgm:cxn modelId="{9CCCAF61-4AC2-405D-BD91-5D39A3B45D7A}" type="presOf" srcId="{555E93E0-E7F8-4FAB-8488-6B6EAC3410A9}" destId="{47D06455-52A3-4991-B951-65B54ECD2E22}" srcOrd="0" destOrd="3" presId="urn:microsoft.com/office/officeart/2005/8/layout/pList2"/>
    <dgm:cxn modelId="{B25F4C8B-85E6-4592-A87F-B1F39F98AD63}" type="presOf" srcId="{A056F128-3E6E-4086-A183-73B0251764F5}" destId="{51D8678A-63CE-473A-8E61-688FC797B9BC}" srcOrd="0" destOrd="3" presId="urn:microsoft.com/office/officeart/2005/8/layout/pList2"/>
    <dgm:cxn modelId="{15E5E7C2-7D99-488B-BBA0-B4E15A1C6D4B}" srcId="{D03447BC-250F-4151-A8B4-D27ECF271861}" destId="{9EC326E1-A3F7-44B0-93CA-C7AC76DF7373}" srcOrd="0" destOrd="0" parTransId="{4CE25B15-267F-4BB8-8681-C4FC866BE8D6}" sibTransId="{6BFFE512-3D86-45CF-A2AE-147B179DC6A2}"/>
    <dgm:cxn modelId="{194DC99A-98B7-4B2C-9106-7DDE054F9825}" srcId="{B9624422-AC83-42CF-B884-421BBB72ABB3}" destId="{3EFEA8FF-6FEB-4429-A392-566DA5D5DE9D}" srcOrd="1" destOrd="0" parTransId="{6FA5E2F5-2C11-45A4-B261-3E750C5E018D}" sibTransId="{3189C880-01C3-4098-BA23-D885CE01F2C0}"/>
    <dgm:cxn modelId="{FC7B0BCB-6ED7-4FE2-9582-07BA828AA364}" type="presOf" srcId="{0316E9CA-0F8F-4FE8-9E02-9DB3054120DE}" destId="{E1FACB70-70E4-4F9B-8A84-3C1DE2A18D85}" srcOrd="0" destOrd="3" presId="urn:microsoft.com/office/officeart/2005/8/layout/pList2"/>
    <dgm:cxn modelId="{06B7945E-0F6E-4DDC-B4E1-C42D947B1D14}" srcId="{14D0F9E7-DADE-4197-9993-718FBA905D2A}" destId="{D03447BC-250F-4151-A8B4-D27ECF271861}" srcOrd="1" destOrd="0" parTransId="{B2B3D946-2454-4249-8B72-A82D04B1ADE1}" sibTransId="{774D4374-93B7-4D0A-822D-20D43C0471B7}"/>
    <dgm:cxn modelId="{9F12DF41-1C71-448F-8FA9-1C412F5726AF}" type="presOf" srcId="{9248A8DF-FE6E-4A5B-A1E9-D4B94685A88A}" destId="{F2F3C1DA-1B7E-4654-8A62-1B8AF95D153C}" srcOrd="0" destOrd="1" presId="urn:microsoft.com/office/officeart/2005/8/layout/pList2"/>
    <dgm:cxn modelId="{35A5737A-6180-4ACD-AC1C-9F4BE62B01AB}" type="presOf" srcId="{774D4374-93B7-4D0A-822D-20D43C0471B7}" destId="{7EC55959-4567-435B-B060-3B832BFA8AE4}" srcOrd="0" destOrd="0" presId="urn:microsoft.com/office/officeart/2005/8/layout/pList2"/>
    <dgm:cxn modelId="{C47DF614-A70C-4F5F-82EB-FDACFD3F6F95}" type="presOf" srcId="{5BF236D0-7628-4063-9CF5-C11A7EA8CF64}" destId="{11F4682E-F5EB-482F-A41A-12977BEBEB53}" srcOrd="0" destOrd="0" presId="urn:microsoft.com/office/officeart/2005/8/layout/pList2"/>
    <dgm:cxn modelId="{DC25C9BC-1C15-44AA-AD5E-33FB3C2921AE}" type="presOf" srcId="{D03447BC-250F-4151-A8B4-D27ECF271861}" destId="{E1FACB70-70E4-4F9B-8A84-3C1DE2A18D85}" srcOrd="0" destOrd="0" presId="urn:microsoft.com/office/officeart/2005/8/layout/pList2"/>
    <dgm:cxn modelId="{E3412CCD-3049-433E-BC07-EA661FAF889B}" srcId="{235A8B46-4C73-4CF2-B333-D71EC0312D16}" destId="{555E93E0-E7F8-4FAB-8488-6B6EAC3410A9}" srcOrd="2" destOrd="0" parTransId="{5D0BB9BE-7838-42C4-A4C0-A20DE5CD4A46}" sibTransId="{5E2E937D-1324-46AA-8E25-1995730D81BE}"/>
    <dgm:cxn modelId="{DA19356D-978F-42EF-B04D-C9F2D65D20EE}" srcId="{D457E20D-9276-41F6-93EE-A1C064B2CE87}" destId="{9248A8DF-FE6E-4A5B-A1E9-D4B94685A88A}" srcOrd="0" destOrd="0" parTransId="{2806B8D4-90A4-497B-9E44-C3B17A21CA92}" sibTransId="{C453B3BC-001A-42B4-B35D-21F0725117D9}"/>
    <dgm:cxn modelId="{2057C7B7-CD7D-461A-AC92-F6B282A6FC77}" srcId="{D03447BC-250F-4151-A8B4-D27ECF271861}" destId="{F438E7F5-0319-4A9C-98F9-7241A4E78269}" srcOrd="1" destOrd="0" parTransId="{93D50228-921D-4909-982C-2EC654300E2B}" sibTransId="{1F500815-B76E-4563-8378-B005869A6EF1}"/>
    <dgm:cxn modelId="{E7F39F30-6C3F-4E12-AF04-420C801459C8}" srcId="{14D0F9E7-DADE-4197-9993-718FBA905D2A}" destId="{235A8B46-4C73-4CF2-B333-D71EC0312D16}" srcOrd="2" destOrd="0" parTransId="{33BA1E30-D593-497E-8CDC-679415D74D1D}" sibTransId="{5BF236D0-7628-4063-9CF5-C11A7EA8CF64}"/>
    <dgm:cxn modelId="{62F26905-87AA-44CE-B5AD-415D5575684F}" srcId="{B9624422-AC83-42CF-B884-421BBB72ABB3}" destId="{EAD86025-FC0E-4160-B252-B17E66D11F8A}" srcOrd="0" destOrd="0" parTransId="{93292119-D054-46F3-8A99-97E166EFFD02}" sibTransId="{D1FBBDF9-82D1-48C8-B841-48936C356BC1}"/>
    <dgm:cxn modelId="{E1AB4DA3-1229-41BD-8E19-792AA883D876}" srcId="{D457E20D-9276-41F6-93EE-A1C064B2CE87}" destId="{08E85F38-60F1-4FCA-BA5D-778EE0550702}" srcOrd="2" destOrd="0" parTransId="{E75DD979-165E-435C-832E-57EBCFD66784}" sibTransId="{E2EB94D7-30CB-4B0A-BD06-56C4CE10CC8B}"/>
    <dgm:cxn modelId="{B43211BC-C51C-49BD-8EA9-088A8B17C48F}" type="presParOf" srcId="{E84ADDAB-0762-4B3F-BDCE-2ECD034F4A7F}" destId="{9F33D284-FA51-4179-BC5F-E40AF7861904}" srcOrd="0" destOrd="0" presId="urn:microsoft.com/office/officeart/2005/8/layout/pList2"/>
    <dgm:cxn modelId="{39FAF447-A350-4087-8A5A-A6D9F58F8CD5}" type="presParOf" srcId="{E84ADDAB-0762-4B3F-BDCE-2ECD034F4A7F}" destId="{BD891F02-072C-4E6D-A416-C669AC8ACEDF}" srcOrd="1" destOrd="0" presId="urn:microsoft.com/office/officeart/2005/8/layout/pList2"/>
    <dgm:cxn modelId="{2685C525-BE55-4E91-B149-7FB9512E245A}" type="presParOf" srcId="{BD891F02-072C-4E6D-A416-C669AC8ACEDF}" destId="{F0535511-9E68-4FD0-BB41-D87718082FBE}" srcOrd="0" destOrd="0" presId="urn:microsoft.com/office/officeart/2005/8/layout/pList2"/>
    <dgm:cxn modelId="{2CD8D7ED-B4AD-4DD2-BBC4-5EEC63B9647B}" type="presParOf" srcId="{F0535511-9E68-4FD0-BB41-D87718082FBE}" destId="{F2F3C1DA-1B7E-4654-8A62-1B8AF95D153C}" srcOrd="0" destOrd="0" presId="urn:microsoft.com/office/officeart/2005/8/layout/pList2"/>
    <dgm:cxn modelId="{D0A0C2FF-9858-4D4D-AD50-7FB25BF07701}" type="presParOf" srcId="{F0535511-9E68-4FD0-BB41-D87718082FBE}" destId="{1073185A-8754-4220-9224-379E136581F9}" srcOrd="1" destOrd="0" presId="urn:microsoft.com/office/officeart/2005/8/layout/pList2"/>
    <dgm:cxn modelId="{53ABEE81-4162-410D-AAEB-6305503F8598}" type="presParOf" srcId="{F0535511-9E68-4FD0-BB41-D87718082FBE}" destId="{5F6FE1E8-0737-4ED9-9A82-142D87015EA8}" srcOrd="2" destOrd="0" presId="urn:microsoft.com/office/officeart/2005/8/layout/pList2"/>
    <dgm:cxn modelId="{74A20A94-5ED5-4E63-9C83-AC0540328091}" type="presParOf" srcId="{BD891F02-072C-4E6D-A416-C669AC8ACEDF}" destId="{2B34A0BD-3170-4AD7-B338-97547F166349}" srcOrd="1" destOrd="0" presId="urn:microsoft.com/office/officeart/2005/8/layout/pList2"/>
    <dgm:cxn modelId="{87CD66E4-AB69-4871-A322-BBA3688A637D}" type="presParOf" srcId="{BD891F02-072C-4E6D-A416-C669AC8ACEDF}" destId="{01A52B4F-1FEA-4BB4-8FB5-7BBD0DCED7E5}" srcOrd="2" destOrd="0" presId="urn:microsoft.com/office/officeart/2005/8/layout/pList2"/>
    <dgm:cxn modelId="{7AFAA144-84EF-4AC9-8DDE-66ACF805FCA3}" type="presParOf" srcId="{01A52B4F-1FEA-4BB4-8FB5-7BBD0DCED7E5}" destId="{E1FACB70-70E4-4F9B-8A84-3C1DE2A18D85}" srcOrd="0" destOrd="0" presId="urn:microsoft.com/office/officeart/2005/8/layout/pList2"/>
    <dgm:cxn modelId="{210F4BC5-4F10-4E68-985F-5DAFBCF32463}" type="presParOf" srcId="{01A52B4F-1FEA-4BB4-8FB5-7BBD0DCED7E5}" destId="{19FA6660-9026-405D-BE2C-C7B760F3D631}" srcOrd="1" destOrd="0" presId="urn:microsoft.com/office/officeart/2005/8/layout/pList2"/>
    <dgm:cxn modelId="{9680767F-A39B-42A9-B764-E141A5A8217A}" type="presParOf" srcId="{01A52B4F-1FEA-4BB4-8FB5-7BBD0DCED7E5}" destId="{F4257402-6C3F-4BC0-963B-3F22B211D6E9}" srcOrd="2" destOrd="0" presId="urn:microsoft.com/office/officeart/2005/8/layout/pList2"/>
    <dgm:cxn modelId="{4A9BCF70-7A80-48B4-AED8-F5BD9CC3581F}" type="presParOf" srcId="{BD891F02-072C-4E6D-A416-C669AC8ACEDF}" destId="{7EC55959-4567-435B-B060-3B832BFA8AE4}" srcOrd="3" destOrd="0" presId="urn:microsoft.com/office/officeart/2005/8/layout/pList2"/>
    <dgm:cxn modelId="{52050DE3-434A-4FB0-998A-0C281043B302}" type="presParOf" srcId="{BD891F02-072C-4E6D-A416-C669AC8ACEDF}" destId="{9DDC6FC6-B9D6-4F17-A434-7E659779B351}" srcOrd="4" destOrd="0" presId="urn:microsoft.com/office/officeart/2005/8/layout/pList2"/>
    <dgm:cxn modelId="{BC022A17-7A55-4D01-8B9C-91CA14B34AA6}" type="presParOf" srcId="{9DDC6FC6-B9D6-4F17-A434-7E659779B351}" destId="{47D06455-52A3-4991-B951-65B54ECD2E22}" srcOrd="0" destOrd="0" presId="urn:microsoft.com/office/officeart/2005/8/layout/pList2"/>
    <dgm:cxn modelId="{AB95FCE2-35BB-4391-8733-3BE83514836D}" type="presParOf" srcId="{9DDC6FC6-B9D6-4F17-A434-7E659779B351}" destId="{397D4036-57CE-4EB3-8E1C-22DD3BB28C6E}" srcOrd="1" destOrd="0" presId="urn:microsoft.com/office/officeart/2005/8/layout/pList2"/>
    <dgm:cxn modelId="{8FF0EC5A-B427-40F3-8895-F85BCFE9B5B4}" type="presParOf" srcId="{9DDC6FC6-B9D6-4F17-A434-7E659779B351}" destId="{458E9807-C066-4F6D-9C60-2514296F56AA}" srcOrd="2" destOrd="0" presId="urn:microsoft.com/office/officeart/2005/8/layout/pList2"/>
    <dgm:cxn modelId="{C5A9C525-81EA-4113-AAEC-1DDD21F6DD48}" type="presParOf" srcId="{BD891F02-072C-4E6D-A416-C669AC8ACEDF}" destId="{11F4682E-F5EB-482F-A41A-12977BEBEB53}" srcOrd="5" destOrd="0" presId="urn:microsoft.com/office/officeart/2005/8/layout/pList2"/>
    <dgm:cxn modelId="{27410770-2C24-4AC1-BF09-428FA1D50C18}" type="presParOf" srcId="{BD891F02-072C-4E6D-A416-C669AC8ACEDF}" destId="{3392753A-F495-41A3-B6FC-3961C1D395DA}" srcOrd="6" destOrd="0" presId="urn:microsoft.com/office/officeart/2005/8/layout/pList2"/>
    <dgm:cxn modelId="{F0AF42A0-D6F9-493D-83FF-1EB0FEF732AA}" type="presParOf" srcId="{3392753A-F495-41A3-B6FC-3961C1D395DA}" destId="{51D8678A-63CE-473A-8E61-688FC797B9BC}" srcOrd="0" destOrd="0" presId="urn:microsoft.com/office/officeart/2005/8/layout/pList2"/>
    <dgm:cxn modelId="{E5AEFAFE-64EA-4A9B-942C-E1684385BCFF}" type="presParOf" srcId="{3392753A-F495-41A3-B6FC-3961C1D395DA}" destId="{9E00E747-8791-4602-B325-D209C1E5F0B3}" srcOrd="1" destOrd="0" presId="urn:microsoft.com/office/officeart/2005/8/layout/pList2"/>
    <dgm:cxn modelId="{8FFB517D-A646-4D35-B7A7-32730F8E7209}" type="presParOf" srcId="{3392753A-F495-41A3-B6FC-3961C1D395DA}" destId="{529254C7-EAF1-4070-BCD3-F7C89F4AD207}"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B9C8A-E491-48E8-8246-FE2D7B72DFEF}">
      <dsp:nvSpPr>
        <dsp:cNvPr id="0" name=""/>
        <dsp:cNvSpPr/>
      </dsp:nvSpPr>
      <dsp:spPr>
        <a:xfrm>
          <a:off x="921" y="0"/>
          <a:ext cx="2396574" cy="40741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1" lang="zh-CN" altLang="en-US" sz="1800" b="0" kern="1200">
              <a:latin typeface="+mj-ea"/>
              <a:ea typeface="+mj-ea"/>
            </a:rPr>
            <a:t>机器学习基础</a:t>
          </a:r>
          <a:endParaRPr lang="zh-CN" altLang="en-US" sz="1800" kern="1200">
            <a:latin typeface="+mj-ea"/>
            <a:ea typeface="+mj-ea"/>
          </a:endParaRPr>
        </a:p>
      </dsp:txBody>
      <dsp:txXfrm>
        <a:off x="921" y="0"/>
        <a:ext cx="2396574" cy="1222252"/>
      </dsp:txXfrm>
    </dsp:sp>
    <dsp:sp modelId="{20381564-AC98-4181-931E-2366E42D06BD}">
      <dsp:nvSpPr>
        <dsp:cNvPr id="0" name=""/>
        <dsp:cNvSpPr/>
      </dsp:nvSpPr>
      <dsp:spPr>
        <a:xfrm>
          <a:off x="240579" y="1222600"/>
          <a:ext cx="1917259" cy="800412"/>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kumimoji="1" lang="zh-CN" altLang="en-US" sz="1800" b="0" kern="1200" dirty="0">
              <a:latin typeface="+mj-ea"/>
              <a:ea typeface="+mj-ea"/>
            </a:rPr>
            <a:t>基本概念</a:t>
          </a:r>
          <a:endParaRPr lang="zh-CN" altLang="en-US" sz="1800" kern="1200" dirty="0">
            <a:latin typeface="+mj-ea"/>
            <a:ea typeface="+mj-ea"/>
          </a:endParaRPr>
        </a:p>
      </dsp:txBody>
      <dsp:txXfrm>
        <a:off x="264022" y="1246043"/>
        <a:ext cx="1870373" cy="753526"/>
      </dsp:txXfrm>
    </dsp:sp>
    <dsp:sp modelId="{8314D3DF-D605-48AD-9E96-0880666E0627}">
      <dsp:nvSpPr>
        <dsp:cNvPr id="0" name=""/>
        <dsp:cNvSpPr/>
      </dsp:nvSpPr>
      <dsp:spPr>
        <a:xfrm>
          <a:off x="240579" y="2146153"/>
          <a:ext cx="1917259" cy="800412"/>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zh-CN" altLang="en-US" sz="1800" kern="1200" dirty="0" smtClean="0">
              <a:latin typeface="+mj-ea"/>
              <a:ea typeface="+mj-ea"/>
            </a:rPr>
            <a:t>基本流程</a:t>
          </a:r>
          <a:endParaRPr lang="zh-CN" altLang="en-US" sz="1800" kern="1200" dirty="0">
            <a:latin typeface="+mj-ea"/>
            <a:ea typeface="+mj-ea"/>
          </a:endParaRPr>
        </a:p>
      </dsp:txBody>
      <dsp:txXfrm>
        <a:off x="264022" y="2169596"/>
        <a:ext cx="1870373" cy="753526"/>
      </dsp:txXfrm>
    </dsp:sp>
    <dsp:sp modelId="{4AFA71EC-2FE6-444F-8C81-523548FCABFC}">
      <dsp:nvSpPr>
        <dsp:cNvPr id="0" name=""/>
        <dsp:cNvSpPr/>
      </dsp:nvSpPr>
      <dsp:spPr>
        <a:xfrm>
          <a:off x="240579" y="3069705"/>
          <a:ext cx="1917259" cy="800412"/>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kumimoji="1" lang="zh-CN" altLang="en-US" sz="1800" b="0" kern="1200">
              <a:latin typeface="+mj-ea"/>
              <a:ea typeface="+mj-ea"/>
            </a:rPr>
            <a:t>主要</a:t>
          </a:r>
          <a:r>
            <a:rPr kumimoji="1" lang="zh-CN" altLang="en-US" sz="1800" b="0" kern="1200" dirty="0">
              <a:latin typeface="+mj-ea"/>
              <a:ea typeface="+mj-ea"/>
            </a:rPr>
            <a:t>模型</a:t>
          </a:r>
          <a:endParaRPr lang="zh-CN" altLang="en-US" sz="1800" kern="1200" dirty="0">
            <a:latin typeface="+mj-ea"/>
            <a:ea typeface="+mj-ea"/>
          </a:endParaRPr>
        </a:p>
      </dsp:txBody>
      <dsp:txXfrm>
        <a:off x="264022" y="3093148"/>
        <a:ext cx="1870373" cy="753526"/>
      </dsp:txXfrm>
    </dsp:sp>
    <dsp:sp modelId="{A0F10D92-34DA-43E4-9991-A4ED085895E9}">
      <dsp:nvSpPr>
        <dsp:cNvPr id="0" name=""/>
        <dsp:cNvSpPr/>
      </dsp:nvSpPr>
      <dsp:spPr>
        <a:xfrm>
          <a:off x="2577239" y="0"/>
          <a:ext cx="2396574" cy="40741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1" lang="zh-CN" altLang="en-US" sz="1800" b="0" kern="1200" dirty="0">
              <a:latin typeface="+mj-ea"/>
              <a:ea typeface="+mj-ea"/>
            </a:rPr>
            <a:t>机器学习经典算法</a:t>
          </a:r>
          <a:endParaRPr lang="zh-CN" altLang="en-US" sz="1800" b="0" kern="1200" dirty="0">
            <a:latin typeface="+mj-ea"/>
            <a:ea typeface="+mj-ea"/>
          </a:endParaRPr>
        </a:p>
      </dsp:txBody>
      <dsp:txXfrm>
        <a:off x="2577239" y="0"/>
        <a:ext cx="2396574" cy="1222252"/>
      </dsp:txXfrm>
    </dsp:sp>
    <dsp:sp modelId="{0D17FFEE-1E72-4D1D-A76A-D8C190D0F90A}">
      <dsp:nvSpPr>
        <dsp:cNvPr id="0" name=""/>
        <dsp:cNvSpPr/>
      </dsp:nvSpPr>
      <dsp:spPr>
        <a:xfrm>
          <a:off x="2816897" y="1223023"/>
          <a:ext cx="1917259" cy="47132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kumimoji="1" lang="en-US" sz="1800" b="0" kern="1200" dirty="0">
              <a:latin typeface="+mj-ea"/>
              <a:ea typeface="+mj-ea"/>
            </a:rPr>
            <a:t>K-</a:t>
          </a:r>
          <a:r>
            <a:rPr kumimoji="1" lang="zh-CN" altLang="en-US" sz="1800" b="0" kern="1200" dirty="0">
              <a:latin typeface="+mj-ea"/>
              <a:ea typeface="+mj-ea"/>
            </a:rPr>
            <a:t>均值聚类</a:t>
          </a:r>
          <a:endParaRPr lang="zh-CN" sz="1800" kern="1200" dirty="0">
            <a:latin typeface="+mj-ea"/>
            <a:ea typeface="+mj-ea"/>
          </a:endParaRPr>
        </a:p>
      </dsp:txBody>
      <dsp:txXfrm>
        <a:off x="2830702" y="1236828"/>
        <a:ext cx="1889649" cy="443715"/>
      </dsp:txXfrm>
    </dsp:sp>
    <dsp:sp modelId="{2297EB86-9956-425A-9732-66E0E7412F42}">
      <dsp:nvSpPr>
        <dsp:cNvPr id="0" name=""/>
        <dsp:cNvSpPr/>
      </dsp:nvSpPr>
      <dsp:spPr>
        <a:xfrm>
          <a:off x="2816897" y="1766860"/>
          <a:ext cx="1917259" cy="47132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kumimoji="1" lang="zh-CN" altLang="en-US" sz="1800" b="0" kern="1200" dirty="0">
              <a:latin typeface="+mj-ea"/>
              <a:ea typeface="+mj-ea"/>
            </a:rPr>
            <a:t>线性回归</a:t>
          </a:r>
          <a:endParaRPr lang="zh-CN" altLang="en-US" sz="1800" kern="1200" dirty="0">
            <a:latin typeface="+mj-ea"/>
            <a:ea typeface="+mj-ea"/>
          </a:endParaRPr>
        </a:p>
      </dsp:txBody>
      <dsp:txXfrm>
        <a:off x="2830702" y="1780665"/>
        <a:ext cx="1889649" cy="443715"/>
      </dsp:txXfrm>
    </dsp:sp>
    <dsp:sp modelId="{FEE00832-8B5D-43E3-ADD4-EA76E37E1748}">
      <dsp:nvSpPr>
        <dsp:cNvPr id="0" name=""/>
        <dsp:cNvSpPr/>
      </dsp:nvSpPr>
      <dsp:spPr>
        <a:xfrm>
          <a:off x="2816897" y="2310696"/>
          <a:ext cx="1917259" cy="47132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kumimoji="1" lang="zh-CN" altLang="en-US" sz="1800" b="0" kern="1200" dirty="0">
              <a:latin typeface="+mj-ea"/>
              <a:ea typeface="+mj-ea"/>
            </a:rPr>
            <a:t>支持向量机</a:t>
          </a:r>
          <a:endParaRPr lang="zh-CN" altLang="en-US" sz="1800" kern="1200" dirty="0">
            <a:latin typeface="+mj-ea"/>
            <a:ea typeface="+mj-ea"/>
          </a:endParaRPr>
        </a:p>
      </dsp:txBody>
      <dsp:txXfrm>
        <a:off x="2830702" y="2324501"/>
        <a:ext cx="1889649" cy="443715"/>
      </dsp:txXfrm>
    </dsp:sp>
    <dsp:sp modelId="{3EA82FDD-E156-4E1F-B727-493C0A4A5724}">
      <dsp:nvSpPr>
        <dsp:cNvPr id="0" name=""/>
        <dsp:cNvSpPr/>
      </dsp:nvSpPr>
      <dsp:spPr>
        <a:xfrm>
          <a:off x="2816897" y="2854533"/>
          <a:ext cx="1917259" cy="47132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kumimoji="1" lang="zh-CN" altLang="en-US" sz="1800" b="0" kern="1200" dirty="0">
              <a:latin typeface="+mj-ea"/>
              <a:ea typeface="+mj-ea"/>
            </a:rPr>
            <a:t>决策树</a:t>
          </a:r>
          <a:endParaRPr lang="zh-CN" altLang="en-US" sz="1800" kern="1200" dirty="0">
            <a:latin typeface="+mj-ea"/>
            <a:ea typeface="+mj-ea"/>
          </a:endParaRPr>
        </a:p>
      </dsp:txBody>
      <dsp:txXfrm>
        <a:off x="2830702" y="2868338"/>
        <a:ext cx="1889649" cy="443715"/>
      </dsp:txXfrm>
    </dsp:sp>
    <dsp:sp modelId="{8E78B107-BE83-415C-9B10-1F9B3A70C88F}">
      <dsp:nvSpPr>
        <dsp:cNvPr id="0" name=""/>
        <dsp:cNvSpPr/>
      </dsp:nvSpPr>
      <dsp:spPr>
        <a:xfrm>
          <a:off x="2816897" y="3398370"/>
          <a:ext cx="1917259" cy="47132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kumimoji="1" lang="zh-CN" altLang="en-US" sz="1800" b="0" kern="1200">
              <a:latin typeface="+mj-ea"/>
              <a:ea typeface="+mj-ea"/>
            </a:rPr>
            <a:t>集成</a:t>
          </a:r>
          <a:r>
            <a:rPr kumimoji="1" lang="zh-CN" altLang="en-US" sz="1800" b="0" kern="1200" dirty="0">
              <a:latin typeface="+mj-ea"/>
              <a:ea typeface="+mj-ea"/>
            </a:rPr>
            <a:t>学习</a:t>
          </a:r>
          <a:endParaRPr lang="zh-CN" altLang="en-US" sz="1800" kern="1200" dirty="0">
            <a:latin typeface="+mj-ea"/>
            <a:ea typeface="+mj-ea"/>
          </a:endParaRPr>
        </a:p>
      </dsp:txBody>
      <dsp:txXfrm>
        <a:off x="2830702" y="3412175"/>
        <a:ext cx="1889649" cy="443715"/>
      </dsp:txXfrm>
    </dsp:sp>
    <dsp:sp modelId="{49E26080-CF1A-44ED-B613-E977E0E86713}">
      <dsp:nvSpPr>
        <dsp:cNvPr id="0" name=""/>
        <dsp:cNvSpPr/>
      </dsp:nvSpPr>
      <dsp:spPr>
        <a:xfrm>
          <a:off x="5153557" y="0"/>
          <a:ext cx="2396574" cy="40741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1" lang="zh-CN" altLang="en-US" sz="1800" b="0" kern="1200" dirty="0">
              <a:latin typeface="+mj-ea"/>
              <a:ea typeface="+mj-ea"/>
            </a:rPr>
            <a:t>人工神经网络</a:t>
          </a:r>
          <a:endParaRPr lang="zh-CN" altLang="en-US" sz="1800" b="0" kern="1200" dirty="0">
            <a:latin typeface="+mj-ea"/>
            <a:ea typeface="+mj-ea"/>
          </a:endParaRPr>
        </a:p>
      </dsp:txBody>
      <dsp:txXfrm>
        <a:off x="5153557" y="0"/>
        <a:ext cx="2396574" cy="1222252"/>
      </dsp:txXfrm>
    </dsp:sp>
    <dsp:sp modelId="{8CE8495D-38E1-4645-84CF-6D5F811FF6E8}">
      <dsp:nvSpPr>
        <dsp:cNvPr id="0" name=""/>
        <dsp:cNvSpPr/>
      </dsp:nvSpPr>
      <dsp:spPr>
        <a:xfrm>
          <a:off x="5393214" y="1222600"/>
          <a:ext cx="1917259" cy="800412"/>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kumimoji="1" lang="zh-CN" altLang="en-US" sz="1800" b="0" kern="1200" dirty="0">
              <a:latin typeface="+mj-ea"/>
              <a:ea typeface="+mj-ea"/>
            </a:rPr>
            <a:t>人工神经网络</a:t>
          </a:r>
          <a:endParaRPr lang="zh-CN" altLang="en-US" sz="1800" kern="1200" dirty="0">
            <a:latin typeface="+mj-ea"/>
            <a:ea typeface="+mj-ea"/>
          </a:endParaRPr>
        </a:p>
      </dsp:txBody>
      <dsp:txXfrm>
        <a:off x="5416657" y="1246043"/>
        <a:ext cx="1870373" cy="753526"/>
      </dsp:txXfrm>
    </dsp:sp>
    <dsp:sp modelId="{7736864A-565E-424F-A8CC-ED272EF1B7D3}">
      <dsp:nvSpPr>
        <dsp:cNvPr id="0" name=""/>
        <dsp:cNvSpPr/>
      </dsp:nvSpPr>
      <dsp:spPr>
        <a:xfrm>
          <a:off x="5393214" y="2146153"/>
          <a:ext cx="1917259" cy="800412"/>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kumimoji="1" lang="zh-CN" altLang="en-US" sz="1800" b="0" kern="1200" dirty="0">
              <a:latin typeface="+mj-ea"/>
              <a:ea typeface="+mj-ea"/>
            </a:rPr>
            <a:t>深度神经网络</a:t>
          </a:r>
          <a:endParaRPr lang="zh-CN" altLang="en-US" sz="1800" kern="1200" dirty="0">
            <a:latin typeface="+mj-ea"/>
            <a:ea typeface="+mj-ea"/>
          </a:endParaRPr>
        </a:p>
      </dsp:txBody>
      <dsp:txXfrm>
        <a:off x="5416657" y="2169596"/>
        <a:ext cx="1870373" cy="753526"/>
      </dsp:txXfrm>
    </dsp:sp>
    <dsp:sp modelId="{0A7F58CD-F460-4D6A-A9C2-28496E1AC348}">
      <dsp:nvSpPr>
        <dsp:cNvPr id="0" name=""/>
        <dsp:cNvSpPr/>
      </dsp:nvSpPr>
      <dsp:spPr>
        <a:xfrm>
          <a:off x="5393214" y="3069705"/>
          <a:ext cx="1917259" cy="800412"/>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kumimoji="1" lang="zh-CN" altLang="en-US" sz="1800" b="0" kern="1200">
              <a:latin typeface="+mj-ea"/>
              <a:ea typeface="+mj-ea"/>
            </a:rPr>
            <a:t>卷积</a:t>
          </a:r>
          <a:r>
            <a:rPr kumimoji="1" lang="zh-CN" altLang="en-US" sz="1800" b="0" kern="1200" dirty="0">
              <a:latin typeface="+mj-ea"/>
              <a:ea typeface="+mj-ea"/>
            </a:rPr>
            <a:t>神经网络</a:t>
          </a:r>
          <a:endParaRPr lang="zh-CN" altLang="en-US" sz="1800" kern="1200" dirty="0">
            <a:latin typeface="+mj-ea"/>
            <a:ea typeface="+mj-ea"/>
          </a:endParaRPr>
        </a:p>
      </dsp:txBody>
      <dsp:txXfrm>
        <a:off x="5416657" y="3093148"/>
        <a:ext cx="1870373" cy="7535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488B1-FD00-469C-B0A1-F37E64E5F649}">
      <dsp:nvSpPr>
        <dsp:cNvPr id="0" name=""/>
        <dsp:cNvSpPr/>
      </dsp:nvSpPr>
      <dsp:spPr>
        <a:xfrm>
          <a:off x="3245" y="9335"/>
          <a:ext cx="1951725" cy="780690"/>
        </a:xfrm>
        <a:prstGeom prst="rect">
          <a:avLst/>
        </a:prstGeom>
        <a:solidFill>
          <a:srgbClr val="5095D5"/>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kern="1200" dirty="0">
              <a:latin typeface="+mj-ea"/>
              <a:ea typeface="+mj-ea"/>
            </a:rPr>
            <a:t>规律多</a:t>
          </a:r>
        </a:p>
      </dsp:txBody>
      <dsp:txXfrm>
        <a:off x="3245" y="9335"/>
        <a:ext cx="1951725" cy="780690"/>
      </dsp:txXfrm>
    </dsp:sp>
    <dsp:sp modelId="{CE44E967-1E1D-4515-9783-A2241D5F3E3B}">
      <dsp:nvSpPr>
        <dsp:cNvPr id="0" name=""/>
        <dsp:cNvSpPr/>
      </dsp:nvSpPr>
      <dsp:spPr>
        <a:xfrm>
          <a:off x="3245" y="790025"/>
          <a:ext cx="1951725" cy="24155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latin typeface="+mj-ea"/>
              <a:ea typeface="+mj-ea"/>
            </a:rPr>
            <a:t>敏感字样</a:t>
          </a:r>
        </a:p>
        <a:p>
          <a:pPr marL="171450" lvl="1" indent="-171450" algn="l" defTabSz="711200" rtl="0">
            <a:lnSpc>
              <a:spcPct val="90000"/>
            </a:lnSpc>
            <a:spcBef>
              <a:spcPct val="0"/>
            </a:spcBef>
            <a:spcAft>
              <a:spcPct val="15000"/>
            </a:spcAft>
            <a:buChar char="••"/>
          </a:pPr>
          <a:r>
            <a:rPr lang="zh-CN" altLang="en-US" sz="1600" kern="1200" dirty="0">
              <a:latin typeface="+mj-ea"/>
              <a:ea typeface="+mj-ea"/>
            </a:rPr>
            <a:t>特殊符号</a:t>
          </a:r>
        </a:p>
        <a:p>
          <a:pPr marL="171450" lvl="1" indent="-171450" algn="l" defTabSz="711200" rtl="0">
            <a:lnSpc>
              <a:spcPct val="90000"/>
            </a:lnSpc>
            <a:spcBef>
              <a:spcPct val="0"/>
            </a:spcBef>
            <a:spcAft>
              <a:spcPct val="15000"/>
            </a:spcAft>
            <a:buChar char="••"/>
          </a:pPr>
          <a:r>
            <a:rPr lang="zh-CN" altLang="en-US" sz="1600" kern="1200" dirty="0">
              <a:latin typeface="+mj-ea"/>
              <a:ea typeface="+mj-ea"/>
            </a:rPr>
            <a:t>伪造发件人</a:t>
          </a:r>
        </a:p>
        <a:p>
          <a:pPr marL="171450" lvl="1" indent="-171450" algn="l" defTabSz="711200" rtl="0">
            <a:lnSpc>
              <a:spcPct val="90000"/>
            </a:lnSpc>
            <a:spcBef>
              <a:spcPct val="0"/>
            </a:spcBef>
            <a:spcAft>
              <a:spcPct val="15000"/>
            </a:spcAft>
            <a:buChar char="••"/>
          </a:pPr>
          <a:r>
            <a:rPr lang="zh-CN" altLang="en-US" sz="1600" kern="1200" dirty="0">
              <a:latin typeface="+mj-ea"/>
              <a:ea typeface="+mj-ea"/>
            </a:rPr>
            <a:t>篡改邮件路由</a:t>
          </a:r>
        </a:p>
        <a:p>
          <a:pPr marL="171450" lvl="1" indent="-171450" algn="l" defTabSz="711200" rtl="0">
            <a:lnSpc>
              <a:spcPct val="90000"/>
            </a:lnSpc>
            <a:spcBef>
              <a:spcPct val="0"/>
            </a:spcBef>
            <a:spcAft>
              <a:spcPct val="15000"/>
            </a:spcAft>
            <a:buChar char="••"/>
          </a:pPr>
          <a:r>
            <a:rPr lang="zh-CN" altLang="en-US" sz="1600" kern="1200" dirty="0">
              <a:latin typeface="+mj-ea"/>
              <a:ea typeface="+mj-ea"/>
            </a:rPr>
            <a:t>非法链接</a:t>
          </a:r>
        </a:p>
      </dsp:txBody>
      <dsp:txXfrm>
        <a:off x="3245" y="790025"/>
        <a:ext cx="1951725" cy="2415599"/>
      </dsp:txXfrm>
    </dsp:sp>
    <dsp:sp modelId="{EF9C1E6B-918B-459F-996C-0D92D5AEAF62}">
      <dsp:nvSpPr>
        <dsp:cNvPr id="0" name=""/>
        <dsp:cNvSpPr/>
      </dsp:nvSpPr>
      <dsp:spPr>
        <a:xfrm>
          <a:off x="2228212" y="9335"/>
          <a:ext cx="1951725" cy="780690"/>
        </a:xfrm>
        <a:prstGeom prst="rect">
          <a:avLst/>
        </a:prstGeom>
        <a:solidFill>
          <a:srgbClr val="5095D5"/>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kern="1200" dirty="0">
              <a:latin typeface="+mj-ea"/>
              <a:ea typeface="+mj-ea"/>
            </a:rPr>
            <a:t>规律复杂</a:t>
          </a:r>
        </a:p>
      </dsp:txBody>
      <dsp:txXfrm>
        <a:off x="2228212" y="9335"/>
        <a:ext cx="1951725" cy="780690"/>
      </dsp:txXfrm>
    </dsp:sp>
    <dsp:sp modelId="{6A24E529-E8DE-4A54-8DE5-47E44FF256D9}">
      <dsp:nvSpPr>
        <dsp:cNvPr id="0" name=""/>
        <dsp:cNvSpPr/>
      </dsp:nvSpPr>
      <dsp:spPr>
        <a:xfrm>
          <a:off x="2228212" y="790025"/>
          <a:ext cx="1951725" cy="24155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latin typeface="+mj-ea"/>
              <a:ea typeface="+mj-ea"/>
            </a:rPr>
            <a:t>不是所有内容中有“免费”字样的邮件都是垃圾邮件。</a:t>
          </a:r>
        </a:p>
      </dsp:txBody>
      <dsp:txXfrm>
        <a:off x="2228212" y="790025"/>
        <a:ext cx="1951725" cy="2415599"/>
      </dsp:txXfrm>
    </dsp:sp>
    <dsp:sp modelId="{7A4EBC2B-C543-4B9E-8886-414AA8375351}">
      <dsp:nvSpPr>
        <dsp:cNvPr id="0" name=""/>
        <dsp:cNvSpPr/>
      </dsp:nvSpPr>
      <dsp:spPr>
        <a:xfrm>
          <a:off x="4453179" y="9335"/>
          <a:ext cx="1951725" cy="780690"/>
        </a:xfrm>
        <a:prstGeom prst="rect">
          <a:avLst/>
        </a:prstGeom>
        <a:solidFill>
          <a:srgbClr val="5095D5"/>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kern="1200" dirty="0">
              <a:latin typeface="+mj-ea"/>
              <a:ea typeface="+mj-ea"/>
            </a:rPr>
            <a:t>规律更新快</a:t>
          </a:r>
        </a:p>
      </dsp:txBody>
      <dsp:txXfrm>
        <a:off x="4453179" y="9335"/>
        <a:ext cx="1951725" cy="780690"/>
      </dsp:txXfrm>
    </dsp:sp>
    <dsp:sp modelId="{0A0D2089-351C-496A-9B41-5837924682BB}">
      <dsp:nvSpPr>
        <dsp:cNvPr id="0" name=""/>
        <dsp:cNvSpPr/>
      </dsp:nvSpPr>
      <dsp:spPr>
        <a:xfrm>
          <a:off x="4453179" y="790025"/>
          <a:ext cx="1951725" cy="24155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a:latin typeface="+mj-ea"/>
              <a:ea typeface="+mj-ea"/>
            </a:rPr>
            <a:t>“免费” 改为“不收费”</a:t>
          </a:r>
        </a:p>
      </dsp:txBody>
      <dsp:txXfrm>
        <a:off x="4453179" y="790025"/>
        <a:ext cx="1951725" cy="2415599"/>
      </dsp:txXfrm>
    </dsp:sp>
    <dsp:sp modelId="{CF8F5993-5A0D-4AA3-A3EC-2DE138BEBDBE}">
      <dsp:nvSpPr>
        <dsp:cNvPr id="0" name=""/>
        <dsp:cNvSpPr/>
      </dsp:nvSpPr>
      <dsp:spPr>
        <a:xfrm>
          <a:off x="6678146" y="9335"/>
          <a:ext cx="1951725" cy="780690"/>
        </a:xfrm>
        <a:prstGeom prst="rect">
          <a:avLst/>
        </a:prstGeom>
        <a:solidFill>
          <a:srgbClr val="5095D5"/>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kern="1200" dirty="0">
              <a:latin typeface="+mj-ea"/>
              <a:ea typeface="+mj-ea"/>
            </a:rPr>
            <a:t>维护不便</a:t>
          </a:r>
        </a:p>
      </dsp:txBody>
      <dsp:txXfrm>
        <a:off x="6678146" y="9335"/>
        <a:ext cx="1951725" cy="780690"/>
      </dsp:txXfrm>
    </dsp:sp>
    <dsp:sp modelId="{DD7409A6-895A-4C58-936D-E4E1FD8FA95E}">
      <dsp:nvSpPr>
        <dsp:cNvPr id="0" name=""/>
        <dsp:cNvSpPr/>
      </dsp:nvSpPr>
      <dsp:spPr>
        <a:xfrm>
          <a:off x="6678146" y="790025"/>
          <a:ext cx="1951725" cy="24155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latin typeface="+mj-ea"/>
              <a:ea typeface="+mj-ea"/>
            </a:rPr>
            <a:t>需要人为的被动的不停的写入新规则</a:t>
          </a:r>
        </a:p>
      </dsp:txBody>
      <dsp:txXfrm>
        <a:off x="6678146" y="790025"/>
        <a:ext cx="1951725" cy="24155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1">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2">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3DD08292-C0AF-4055-8887-BDD459E972E8}" type="datetimeFigureOut">
              <a:rPr lang="zh-CN" altLang="en-US"/>
              <a:t>2025/4/5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等线" panose="02010600030101010101" pitchFamily="2" charset="-122"/>
                <a:ea typeface="等线" panose="02010600030101010101" pitchFamily="2" charset="-122"/>
              </a:defRPr>
            </a:lvl1pPr>
          </a:lstStyle>
          <a:p>
            <a:pPr>
              <a:defRPr/>
            </a:pPr>
            <a:fld id="{B66F588D-B1F7-47ED-9FE4-9E555EB1393B}" type="slidenum">
              <a:rPr lang="zh-CN" altLang="en-US"/>
              <a:t>‹#›</a:t>
            </a:fld>
            <a:endParaRPr lang="zh-CN" altLang="en-US"/>
          </a:p>
        </p:txBody>
      </p:sp>
    </p:spTree>
    <p:extLst>
      <p:ext uri="{BB962C8B-B14F-4D97-AF65-F5344CB8AC3E}">
        <p14:creationId xmlns:p14="http://schemas.microsoft.com/office/powerpoint/2010/main" val="34742959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66F588D-B1F7-47ED-9FE4-9E555EB1393B}" type="slidenum">
              <a:rPr lang="zh-CN" altLang="en-US" smtClean="0"/>
              <a:t>55</a:t>
            </a:fld>
            <a:endParaRPr lang="zh-CN" altLang="en-US"/>
          </a:p>
        </p:txBody>
      </p:sp>
    </p:spTree>
    <p:extLst>
      <p:ext uri="{BB962C8B-B14F-4D97-AF65-F5344CB8AC3E}">
        <p14:creationId xmlns:p14="http://schemas.microsoft.com/office/powerpoint/2010/main" val="128949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66F588D-B1F7-47ED-9FE4-9E555EB1393B}" type="slidenum">
              <a:rPr lang="zh-CN" altLang="en-US" smtClean="0"/>
              <a:t>59</a:t>
            </a:fld>
            <a:endParaRPr lang="zh-CN" altLang="en-US"/>
          </a:p>
        </p:txBody>
      </p:sp>
    </p:spTree>
    <p:extLst>
      <p:ext uri="{BB962C8B-B14F-4D97-AF65-F5344CB8AC3E}">
        <p14:creationId xmlns:p14="http://schemas.microsoft.com/office/powerpoint/2010/main" val="26106379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4763" y="2095500"/>
            <a:ext cx="12190412" cy="2168525"/>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defRPr/>
            </a:pPr>
            <a:endParaRPr lang="zh-CN" altLang="en-US" sz="950" dirty="0">
              <a:solidFill>
                <a:schemeClr val="bg1"/>
              </a:solidFill>
              <a:latin typeface="Calibri" panose="020F0502020204030204"/>
              <a:ea typeface="宋体" panose="02010600030101010101" pitchFamily="2" charset="-122"/>
              <a:cs typeface="宋体" panose="02010600030101010101" pitchFamily="2" charset="-122"/>
            </a:endParaRPr>
          </a:p>
        </p:txBody>
      </p:sp>
      <p:pic>
        <p:nvPicPr>
          <p:cNvPr id="4" name="图片 3" descr="AW视觉符号.jpg"/>
          <p:cNvPicPr>
            <a:picLocks noChangeAspect="1"/>
          </p:cNvPicPr>
          <p:nvPr userDrawn="1"/>
        </p:nvPicPr>
        <p:blipFill>
          <a:blip r:embed="rId2" cstate="print"/>
          <a:stretch>
            <a:fillRect/>
          </a:stretch>
        </p:blipFill>
        <p:spPr>
          <a:xfrm>
            <a:off x="202395" y="2246811"/>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本框 15"/>
          <p:cNvSpPr txBox="1">
            <a:spLocks noChangeArrowheads="1"/>
          </p:cNvSpPr>
          <p:nvPr userDrawn="1"/>
        </p:nvSpPr>
        <p:spPr bwMode="auto">
          <a:xfrm>
            <a:off x="8401714" y="374180"/>
            <a:ext cx="2266929" cy="36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43" tIns="45674" rIns="91343" bIns="45674">
            <a:spAutoFit/>
          </a:bodyP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defRPr/>
            </a:pPr>
            <a:r>
              <a:rPr lang="zh-CN" altLang="en-US" b="1" dirty="0">
                <a:solidFill>
                  <a:srgbClr val="064BB2"/>
                </a:solidFill>
                <a:latin typeface="仿宋" panose="02010609060101010101" pitchFamily="49" charset="-122"/>
                <a:ea typeface="仿宋" panose="02010609060101010101" pitchFamily="49" charset="-122"/>
              </a:rPr>
              <a:t>人工智能，成就未来</a:t>
            </a:r>
          </a:p>
        </p:txBody>
      </p:sp>
      <p:cxnSp>
        <p:nvCxnSpPr>
          <p:cNvPr id="6" name="直接连接符 5"/>
          <p:cNvCxnSpPr/>
          <p:nvPr userDrawn="1"/>
        </p:nvCxnSpPr>
        <p:spPr>
          <a:xfrm>
            <a:off x="10592518"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cxnSp>
        <p:nvCxnSpPr>
          <p:cNvPr id="7" name="直接连接符 6"/>
          <p:cNvCxnSpPr/>
          <p:nvPr userDrawn="1"/>
        </p:nvCxnSpPr>
        <p:spPr>
          <a:xfrm>
            <a:off x="6408085"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pic>
        <p:nvPicPr>
          <p:cNvPr id="8" name="Picture 2" descr="https://gss2.bdstatic.com/-fo3dSag_xI4khGkpoWK1HF6hhy/baike/w%3D268%3Bg%3D0/sign=89a010d0271f95caa6f595b0f12c1803/91529822720e0cf3c9605b550846f21fbf09aa8c.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47588" y="193675"/>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日期占位符 29"/>
          <p:cNvSpPr>
            <a:spLocks noGrp="1"/>
          </p:cNvSpPr>
          <p:nvPr>
            <p:ph type="dt" sz="half" idx="10"/>
          </p:nvPr>
        </p:nvSpPr>
        <p:spPr>
          <a:xfrm>
            <a:off x="9448800" y="3898900"/>
            <a:ext cx="2743200" cy="365125"/>
          </a:xfrm>
        </p:spPr>
        <p:txBody>
          <a:bodyPr/>
          <a:lstStyle>
            <a:lvl1pPr algn="r">
              <a:defRPr sz="2400" b="1">
                <a:solidFill>
                  <a:schemeClr val="bg1"/>
                </a:solidFill>
                <a:latin typeface="微软雅黑" panose="020B0503020204020204" pitchFamily="34" charset="-122"/>
                <a:ea typeface="微软雅黑" panose="020B0503020204020204" pitchFamily="34" charset="-122"/>
              </a:defRPr>
            </a:lvl1pPr>
          </a:lstStyle>
          <a:p>
            <a:pPr>
              <a:defRPr/>
            </a:pPr>
            <a:fld id="{F283DF7F-7FE6-4797-99A7-8705EECD749B}" type="datetimeFigureOut">
              <a:rPr lang="zh-CN" altLang="en-US"/>
              <a:t>2025/4/5</a:t>
            </a:fld>
            <a:endParaRPr lang="zh-CN" altLang="en-US" dirty="0"/>
          </a:p>
        </p:txBody>
      </p:sp>
      <p:sp>
        <p:nvSpPr>
          <p:cNvPr id="16" name="内容占位符 15"/>
          <p:cNvSpPr>
            <a:spLocks noGrp="1"/>
          </p:cNvSpPr>
          <p:nvPr>
            <p:ph sz="quarter" idx="13" hasCustomPrompt="1"/>
          </p:nvPr>
        </p:nvSpPr>
        <p:spPr>
          <a:xfrm>
            <a:off x="5854036" y="2907802"/>
            <a:ext cx="5889861" cy="578099"/>
          </a:xfrm>
        </p:spPr>
        <p:txBody>
          <a:bodyPr/>
          <a:lstStyle>
            <a:lvl1pPr marL="0" indent="0" algn="ctr">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sz="3600" dirty="0">
                <a:latin typeface="微软雅黑" panose="020B0503020204020204" pitchFamily="34" charset="-122"/>
                <a:ea typeface="微软雅黑" panose="020B0503020204020204" pitchFamily="34" charset="-122"/>
              </a:rPr>
              <a:t>单击此处编辑母版标题样式</a:t>
            </a:r>
            <a:endParaRPr lang="zh-CN" altLang="en-US" dirty="0"/>
          </a:p>
        </p:txBody>
      </p:sp>
    </p:spTree>
  </p:cSld>
  <p:clrMapOvr>
    <a:masterClrMapping/>
  </p:clrMapOvr>
  <p:timing>
    <p:tnLst>
      <p:par>
        <p:cTn id="1" dur="indefinite" restart="never" nodeType="tmRoot"/>
      </p:par>
    </p:tnLst>
  </p:timing>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5" name="Rectangle 12"/>
          <p:cNvSpPr>
            <a:spLocks noChangeArrowheads="1"/>
          </p:cNvSpPr>
          <p:nvPr userDrawn="1"/>
        </p:nvSpPr>
        <p:spPr bwMode="auto">
          <a:xfrm>
            <a:off x="9937750" y="6392863"/>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000">
                <a:solidFill>
                  <a:srgbClr val="7F7F7F"/>
                </a:solidFill>
                <a:cs typeface="Arial" panose="020B0604020202020204" pitchFamily="34" charset="0"/>
              </a:rPr>
              <a:t> </a:t>
            </a:r>
            <a:fld id="{CD1FE6A3-A029-4E92-9E69-A6E6254665A6}" type="slidenum">
              <a:rPr lang="en-US" altLang="zh-CN" sz="1000" smtClean="0">
                <a:cs typeface="Arial" panose="020B0604020202020204" pitchFamily="34" charset="0"/>
              </a:rPr>
              <a:t>‹#›</a:t>
            </a:fld>
            <a:endParaRPr lang="en-US" altLang="zh-CN" sz="1000">
              <a:cs typeface="Arial" panose="020B0604020202020204" pitchFamily="34" charset="0"/>
            </a:endParaRPr>
          </a:p>
        </p:txBody>
      </p:sp>
      <p:cxnSp>
        <p:nvCxnSpPr>
          <p:cNvPr id="6" name="直接连接符 19"/>
          <p:cNvCxnSpPr>
            <a:stCxn id="6" idx="3"/>
          </p:cNvCxnSpPr>
          <p:nvPr userDrawn="1"/>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0"/>
          </a:p>
        </p:txBody>
      </p:sp>
      <p:cxnSp>
        <p:nvCxnSpPr>
          <p:cNvPr id="12" name="直接连接符 11"/>
          <p:cNvCxnSpPr/>
          <p:nvPr userDrawn="1"/>
        </p:nvCxnSpPr>
        <p:spPr>
          <a:xfrm>
            <a:off x="2371725" y="6381750"/>
            <a:ext cx="0" cy="276225"/>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423819" y="1817174"/>
            <a:ext cx="11107601" cy="4339721"/>
          </a:xfrm>
        </p:spPr>
        <p:txBody>
          <a:bodyPr>
            <a:noAutofit/>
          </a:bodyPr>
          <a:lstStyle>
            <a:lvl1pPr marL="362585" indent="-362585">
              <a:lnSpc>
                <a:spcPct val="150000"/>
              </a:lnSpc>
              <a:buClr>
                <a:srgbClr val="032089"/>
              </a:buClr>
              <a:buFont typeface="Arial" panose="020B0604020202020204" pitchFamily="34" charset="0"/>
              <a:buChar char="•"/>
              <a:defRPr sz="1800" b="1">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nSpc>
                <a:spcPct val="130000"/>
              </a:lnSpc>
              <a:buClr>
                <a:srgbClr val="032089"/>
              </a:buClr>
              <a:buFont typeface="Arial" panose="020B0604020202020204" pitchFamily="34" charset="0"/>
              <a:buChar char="•"/>
              <a:defRPr sz="180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en-US" altLang="zh-CN" dirty="0"/>
          </a:p>
          <a:p>
            <a:pPr lvl="1"/>
            <a:endParaRPr lang="zh-CN" altLang="en-US" dirty="0"/>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defRPr>
            </a:lvl1pPr>
          </a:lstStyle>
          <a:p>
            <a:r>
              <a:rPr lang="zh-CN" altLang="en-US"/>
              <a:t>单击此处编辑母版标题样式</a:t>
            </a:r>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Times New Roman" panose="02020603050405020304" pitchFamily="18" charset="0"/>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cxnSp>
        <p:nvCxnSpPr>
          <p:cNvPr id="13" name="直接连接符 14"/>
          <p:cNvCxnSpPr>
            <a:stCxn id="15" idx="3"/>
          </p:cNvCxnSpPr>
          <p:nvPr userDrawn="1"/>
        </p:nvCxnSpPr>
        <p:spPr>
          <a:xfrm flipV="1">
            <a:off x="3571103" y="6508750"/>
            <a:ext cx="6477143" cy="11112"/>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15" name="矩形 14"/>
          <p:cNvSpPr>
            <a:spLocks noChangeArrowheads="1"/>
          </p:cNvSpPr>
          <p:nvPr userDrawn="1"/>
        </p:nvSpPr>
        <p:spPr bwMode="auto">
          <a:xfrm>
            <a:off x="2466104" y="6346784"/>
            <a:ext cx="1104999" cy="346156"/>
          </a:xfrm>
          <a:prstGeom prst="rect">
            <a:avLst/>
          </a:prstGeom>
          <a:noFill/>
          <a:ln>
            <a:noFill/>
          </a:ln>
        </p:spPr>
        <p:txBody>
          <a:bodyPr wrap="square"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fontAlgn="auto" hangingPunct="1">
              <a:lnSpc>
                <a:spcPct val="150000"/>
              </a:lnSpc>
              <a:spcBef>
                <a:spcPts val="600"/>
              </a:spcBef>
              <a:spcAft>
                <a:spcPts val="0"/>
              </a:spcAft>
              <a:defRPr/>
            </a:pPr>
            <a:r>
              <a:rPr lang="zh-CN" altLang="en-US" sz="1100" dirty="0">
                <a:solidFill>
                  <a:srgbClr val="404040"/>
                </a:solidFill>
                <a:latin typeface="黑体" panose="02010609060101010101" pitchFamily="49" charset="-122"/>
                <a:ea typeface="黑体" panose="02010609060101010101" pitchFamily="49" charset="-122"/>
              </a:rPr>
              <a:t>机器学习概述</a:t>
            </a:r>
            <a:endParaRPr lang="en-US" altLang="zh-CN" sz="1100" dirty="0">
              <a:solidFill>
                <a:srgbClr val="404040"/>
              </a:solidFill>
              <a:latin typeface="黑体" panose="02010609060101010101" pitchFamily="49" charset="-122"/>
              <a:ea typeface="黑体" panose="02010609060101010101" pitchFamily="49" charset="-122"/>
              <a:cs typeface="Arial" panose="020B0604020202020204" pitchFamily="34" charset="0"/>
            </a:endParaRPr>
          </a:p>
        </p:txBody>
      </p:sp>
      <p:pic>
        <p:nvPicPr>
          <p:cNvPr id="1028"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934" y="6295538"/>
            <a:ext cx="2077668" cy="44864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Rectangle 12"/>
          <p:cNvSpPr>
            <a:spLocks noChangeArrowheads="1"/>
          </p:cNvSpPr>
          <p:nvPr userDrawn="1"/>
        </p:nvSpPr>
        <p:spPr bwMode="auto">
          <a:xfrm>
            <a:off x="9937750" y="6392863"/>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000">
                <a:solidFill>
                  <a:srgbClr val="7F7F7F"/>
                </a:solidFill>
                <a:cs typeface="Arial" panose="020B0604020202020204" pitchFamily="34" charset="0"/>
              </a:rPr>
              <a:t> </a:t>
            </a:r>
            <a:fld id="{0458E95B-1A27-43F7-98B2-91BC0B5380B0}" type="slidenum">
              <a:rPr lang="en-US" altLang="zh-CN" sz="1000" smtClean="0">
                <a:cs typeface="Arial" panose="020B0604020202020204" pitchFamily="34" charset="0"/>
              </a:rPr>
              <a:t>‹#›</a:t>
            </a:fld>
            <a:endParaRPr lang="en-US" altLang="zh-CN" sz="1000">
              <a:cs typeface="Arial" panose="020B0604020202020204" pitchFamily="34" charset="0"/>
            </a:endParaRPr>
          </a:p>
        </p:txBody>
      </p:sp>
      <p:cxnSp>
        <p:nvCxnSpPr>
          <p:cNvPr id="6" name="直接连接符 19"/>
          <p:cNvCxnSpPr>
            <a:stCxn id="6" idx="3"/>
          </p:cNvCxnSpPr>
          <p:nvPr userDrawn="1"/>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0"/>
          </a:p>
        </p:txBody>
      </p:sp>
      <p:cxnSp>
        <p:nvCxnSpPr>
          <p:cNvPr id="12" name="直接连接符 11"/>
          <p:cNvCxnSpPr/>
          <p:nvPr userDrawn="1"/>
        </p:nvCxnSpPr>
        <p:spPr>
          <a:xfrm>
            <a:off x="2371725" y="6381750"/>
            <a:ext cx="0" cy="276225"/>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423819" y="1741968"/>
            <a:ext cx="11107601" cy="4369231"/>
          </a:xfrm>
        </p:spPr>
        <p:txBody>
          <a:bodyPr>
            <a:noAutofit/>
          </a:bodyPr>
          <a:lstStyle>
            <a:lvl1pPr marL="362585" indent="-362585">
              <a:lnSpc>
                <a:spcPct val="150000"/>
              </a:lnSpc>
              <a:buClr>
                <a:srgbClr val="032089"/>
              </a:buClr>
              <a:buFont typeface="Wingdings" panose="05000000000000000000" pitchFamily="2" charset="2"/>
              <a:buChar char="Ø"/>
              <a:defRPr sz="1800" b="1">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nSpc>
                <a:spcPct val="130000"/>
              </a:lnSpc>
              <a:buClr>
                <a:srgbClr val="032089"/>
              </a:buClr>
              <a:buFont typeface="Arial" panose="020B0604020202020204" pitchFamily="34" charset="0"/>
              <a:buChar char="•"/>
              <a:defRPr sz="180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defRPr>
            </a:lvl1pPr>
          </a:lstStyle>
          <a:p>
            <a:r>
              <a:rPr lang="zh-CN" altLang="en-US" dirty="0"/>
              <a:t>单击此处编辑母版标题样式</a:t>
            </a:r>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Times New Roman" panose="02020603050405020304" pitchFamily="18" charset="0"/>
                <a:ea typeface="微软雅黑" panose="020B0503020204020204" pitchFamily="34" charset="-122"/>
                <a:cs typeface="Times New Roman" panose="02020603050405020304" pitchFamily="18" charset="0"/>
              </a:defRPr>
            </a:lvl1pPr>
          </a:lstStyle>
          <a:p>
            <a:pPr lvl="0"/>
            <a:r>
              <a:rPr lang="zh-CN" altLang="en-US" dirty="0"/>
              <a:t>单击此处编辑母版文本样式</a:t>
            </a:r>
          </a:p>
        </p:txBody>
      </p:sp>
      <p:cxnSp>
        <p:nvCxnSpPr>
          <p:cNvPr id="16" name="直接连接符 14"/>
          <p:cNvCxnSpPr>
            <a:stCxn id="17" idx="3"/>
          </p:cNvCxnSpPr>
          <p:nvPr userDrawn="1"/>
        </p:nvCxnSpPr>
        <p:spPr>
          <a:xfrm flipV="1">
            <a:off x="3571103" y="6508750"/>
            <a:ext cx="6477143" cy="11112"/>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17" name="矩形 16"/>
          <p:cNvSpPr>
            <a:spLocks noChangeArrowheads="1"/>
          </p:cNvSpPr>
          <p:nvPr userDrawn="1"/>
        </p:nvSpPr>
        <p:spPr bwMode="auto">
          <a:xfrm>
            <a:off x="2466104" y="6346784"/>
            <a:ext cx="1104999" cy="346156"/>
          </a:xfrm>
          <a:prstGeom prst="rect">
            <a:avLst/>
          </a:prstGeom>
          <a:noFill/>
          <a:ln>
            <a:noFill/>
          </a:ln>
        </p:spPr>
        <p:txBody>
          <a:bodyPr wrap="square"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fontAlgn="auto" hangingPunct="1">
              <a:lnSpc>
                <a:spcPct val="150000"/>
              </a:lnSpc>
              <a:spcBef>
                <a:spcPts val="600"/>
              </a:spcBef>
              <a:spcAft>
                <a:spcPts val="0"/>
              </a:spcAft>
              <a:defRPr/>
            </a:pPr>
            <a:r>
              <a:rPr lang="zh-CN" altLang="en-US" sz="1100" dirty="0">
                <a:solidFill>
                  <a:srgbClr val="404040"/>
                </a:solidFill>
                <a:latin typeface="黑体" panose="02010609060101010101" pitchFamily="49" charset="-122"/>
                <a:ea typeface="黑体" panose="02010609060101010101" pitchFamily="49" charset="-122"/>
              </a:rPr>
              <a:t>机器学习概述</a:t>
            </a:r>
            <a:endParaRPr lang="en-US" altLang="zh-CN" sz="1100" dirty="0">
              <a:solidFill>
                <a:srgbClr val="404040"/>
              </a:solidFill>
              <a:latin typeface="黑体" panose="02010609060101010101" pitchFamily="49" charset="-122"/>
              <a:ea typeface="黑体" panose="02010609060101010101" pitchFamily="49" charset="-122"/>
              <a:cs typeface="Arial" panose="020B0604020202020204" pitchFamily="34" charset="0"/>
            </a:endParaRPr>
          </a:p>
        </p:txBody>
      </p:sp>
      <p:pic>
        <p:nvPicPr>
          <p:cNvPr id="3"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934" y="6295538"/>
            <a:ext cx="2077668" cy="44864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p:cNvSpPr>
          <p:nvPr>
            <p:ph type="body" idx="1"/>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85C5F16-930E-43D9-8A11-A51E7E6A2B5A}" type="datetimeFigureOut">
              <a:rPr lang="zh-CN" altLang="en-US"/>
              <a:t>2025/4/5</a:t>
            </a:fld>
            <a:endParaRPr lang="zh-CN" altLang="en-US"/>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ea typeface="黑体" panose="02010609060101010101" pitchFamily="49" charset="-122"/>
              </a:defRPr>
            </a:lvl1pPr>
          </a:lstStyle>
          <a:p>
            <a:pPr>
              <a:defRPr/>
            </a:pPr>
            <a:fld id="{B9CE496B-A8C9-4209-8F29-112E926521A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Arial Black" panose="020B0A0402010202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Arial Black" panose="020B0A0402010202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Arial Black" panose="020B0A0402010202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Arial Black" panose="020B0A0402010202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3.png"/><Relationship Id="rId4" Type="http://schemas.openxmlformats.org/officeDocument/2006/relationships/diagramQuickStyle" Target="../diagrams/quickStyle2.xml"/><Relationship Id="rId9"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9.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2.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comments" Target="../comments/comment3.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comments" Target="../comments/comment4.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D7AE479-2503-4703-8D83-478B9D09E6D1}" type="datetime1">
              <a:rPr lang="zh-CN" altLang="en-US" smtClean="0"/>
              <a:t>2025/4/5</a:t>
            </a:fld>
            <a:endParaRPr lang="zh-CN" altLang="en-US"/>
          </a:p>
        </p:txBody>
      </p:sp>
      <p:sp>
        <p:nvSpPr>
          <p:cNvPr id="3" name="内容占位符 2"/>
          <p:cNvSpPr>
            <a:spLocks noGrp="1"/>
          </p:cNvSpPr>
          <p:nvPr>
            <p:ph sz="quarter" idx="13"/>
          </p:nvPr>
        </p:nvSpPr>
        <p:spPr/>
        <p:txBody>
          <a:bodyPr/>
          <a:lstStyle/>
          <a:p>
            <a:r>
              <a:rPr lang="zh-CN" altLang="en-US" dirty="0"/>
              <a:t>机器学习简介</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机器学习、人工智能和数据挖掘</a:t>
            </a:r>
          </a:p>
        </p:txBody>
      </p:sp>
      <p:pic>
        <p:nvPicPr>
          <p:cNvPr id="8" name="Picture 403"/>
          <p:cNvPicPr/>
          <p:nvPr/>
        </p:nvPicPr>
        <p:blipFill>
          <a:blip r:embed="rId2"/>
          <a:stretch>
            <a:fillRect/>
          </a:stretch>
        </p:blipFill>
        <p:spPr>
          <a:xfrm>
            <a:off x="3220720" y="2406650"/>
            <a:ext cx="4828540" cy="31705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机器学习、人工智能和数据挖掘</a:t>
            </a:r>
          </a:p>
        </p:txBody>
      </p:sp>
      <p:sp>
        <p:nvSpPr>
          <p:cNvPr id="2" name="内容占位符 1"/>
          <p:cNvSpPr>
            <a:spLocks noGrp="1"/>
          </p:cNvSpPr>
          <p:nvPr>
            <p:ph idx="1"/>
          </p:nvPr>
        </p:nvSpPr>
        <p:spPr>
          <a:xfrm>
            <a:off x="717550" y="1342390"/>
            <a:ext cx="11107420" cy="4457700"/>
          </a:xfrm>
        </p:spPr>
        <p:txBody>
          <a:bodyPr/>
          <a:lstStyle/>
          <a:p>
            <a:r>
              <a:rPr lang="zh-CN" altLang="en-US" b="0" dirty="0"/>
              <a:t>机器学习是人工智能的一个分支，它是实现人工智能的一个核心技术，即以机器学习为手段解决人工智能中的问题。机器学习是通过一些让计算机可以自动“学习”的算法并从数据中分析获得规律，然后利用规律对新样本进行预测。</a:t>
            </a:r>
          </a:p>
          <a:p>
            <a:r>
              <a:rPr lang="en-US" altLang="zh-CN" b="0" dirty="0"/>
              <a:t>数据挖掘是从大量的业务数据中挖掘隐藏、有用的、正确的知识促进决策的执行。数据挖掘的很多算法都来自于机器学习，并在实际应用中进行优化。机器学习最近几年也逐渐跳出实验室，解决从实际的数据中学习模式，解决实际问题。数据挖掘和机器学习的交集越来越大。</a:t>
            </a:r>
          </a:p>
          <a:p>
            <a:r>
              <a:rPr lang="en-US" altLang="zh-CN" b="0" dirty="0"/>
              <a:t>人工智能是要让机器的行为看起来像人所表现出的智能行为一样</a:t>
            </a:r>
            <a:r>
              <a:rPr lang="zh-CN" altLang="en-US" b="0" dirty="0"/>
              <a:t>，典型系统包括以下几个方面：</a:t>
            </a:r>
          </a:p>
          <a:p>
            <a:pPr lvl="1"/>
            <a:r>
              <a:rPr lang="en-US" altLang="zh-CN" sz="1200" b="0" dirty="0"/>
              <a:t> </a:t>
            </a:r>
            <a:r>
              <a:rPr lang="zh-CN" altLang="en-US" sz="1200" dirty="0" smtClean="0">
                <a:solidFill>
                  <a:srgbClr val="000000"/>
                </a:solidFill>
                <a:sym typeface="+mn-ea"/>
              </a:rPr>
              <a:t>博弈</a:t>
            </a:r>
            <a:r>
              <a:rPr lang="zh-CN" altLang="en-US" sz="1200" dirty="0">
                <a:solidFill>
                  <a:srgbClr val="000000"/>
                </a:solidFill>
                <a:sym typeface="+mn-ea"/>
              </a:rPr>
              <a:t>游戏</a:t>
            </a:r>
            <a:r>
              <a:rPr lang="zh-CN" altLang="en-US" sz="1200" dirty="0" smtClean="0">
                <a:solidFill>
                  <a:srgbClr val="000000"/>
                </a:solidFill>
                <a:sym typeface="+mn-ea"/>
              </a:rPr>
              <a:t>算法（如深蓝、</a:t>
            </a:r>
            <a:r>
              <a:rPr lang="en-US" altLang="zh-CN" sz="1200" dirty="0" smtClean="0">
                <a:solidFill>
                  <a:srgbClr val="000000"/>
                </a:solidFill>
                <a:sym typeface="+mn-ea"/>
              </a:rPr>
              <a:t>Alpha Go</a:t>
            </a:r>
            <a:r>
              <a:rPr lang="zh-CN" altLang="en-US" sz="1200" dirty="0" smtClean="0">
                <a:solidFill>
                  <a:srgbClr val="000000"/>
                </a:solidFill>
                <a:sym typeface="+mn-ea"/>
              </a:rPr>
              <a:t>、</a:t>
            </a:r>
            <a:r>
              <a:rPr lang="en-US" altLang="zh-CN" sz="1200" dirty="0" smtClean="0">
                <a:solidFill>
                  <a:srgbClr val="000000"/>
                </a:solidFill>
                <a:sym typeface="+mn-ea"/>
              </a:rPr>
              <a:t>Alpha Zero</a:t>
            </a:r>
            <a:r>
              <a:rPr lang="zh-CN" altLang="en-US" sz="1200" dirty="0" smtClean="0">
                <a:solidFill>
                  <a:srgbClr val="000000"/>
                </a:solidFill>
                <a:sym typeface="+mn-ea"/>
              </a:rPr>
              <a:t>等）</a:t>
            </a:r>
            <a:endParaRPr lang="en-US" altLang="zh-CN" sz="1200" dirty="0" smtClean="0">
              <a:solidFill>
                <a:srgbClr val="000000"/>
              </a:solidFill>
            </a:endParaRPr>
          </a:p>
          <a:p>
            <a:pPr lvl="1"/>
            <a:r>
              <a:rPr lang="zh-CN" altLang="en-US" sz="1200" dirty="0" smtClean="0">
                <a:solidFill>
                  <a:srgbClr val="000000"/>
                </a:solidFill>
                <a:sym typeface="+mn-ea"/>
              </a:rPr>
              <a:t>机器人</a:t>
            </a:r>
            <a:r>
              <a:rPr lang="zh-CN" altLang="en-US" sz="1200" dirty="0">
                <a:solidFill>
                  <a:srgbClr val="000000"/>
                </a:solidFill>
                <a:sym typeface="+mn-ea"/>
              </a:rPr>
              <a:t>相关</a:t>
            </a:r>
            <a:r>
              <a:rPr lang="zh-CN" altLang="en-US" sz="1200" dirty="0" smtClean="0">
                <a:solidFill>
                  <a:srgbClr val="000000"/>
                </a:solidFill>
                <a:sym typeface="+mn-ea"/>
              </a:rPr>
              <a:t>控制理论（运动</a:t>
            </a:r>
            <a:r>
              <a:rPr lang="zh-CN" altLang="en-US" sz="1200" dirty="0">
                <a:solidFill>
                  <a:srgbClr val="000000"/>
                </a:solidFill>
                <a:sym typeface="+mn-ea"/>
              </a:rPr>
              <a:t>规划、控制机器人行走</a:t>
            </a:r>
            <a:r>
              <a:rPr lang="zh-CN" altLang="en-US" sz="1200" dirty="0" smtClean="0">
                <a:solidFill>
                  <a:srgbClr val="000000"/>
                </a:solidFill>
                <a:sym typeface="+mn-ea"/>
              </a:rPr>
              <a:t>等）</a:t>
            </a:r>
            <a:endParaRPr lang="en-US" altLang="zh-CN" sz="1200" dirty="0" smtClean="0">
              <a:solidFill>
                <a:srgbClr val="000000"/>
              </a:solidFill>
            </a:endParaRPr>
          </a:p>
          <a:p>
            <a:pPr lvl="1"/>
            <a:r>
              <a:rPr lang="zh-CN" altLang="en-US" sz="1200" dirty="0" smtClean="0">
                <a:solidFill>
                  <a:srgbClr val="000000"/>
                </a:solidFill>
                <a:sym typeface="+mn-ea"/>
              </a:rPr>
              <a:t>优化（谷</a:t>
            </a:r>
            <a:r>
              <a:rPr lang="zh-CN" altLang="en-US" sz="1200" dirty="0">
                <a:solidFill>
                  <a:srgbClr val="000000"/>
                </a:solidFill>
                <a:sym typeface="+mn-ea"/>
              </a:rPr>
              <a:t>歌地图选择</a:t>
            </a:r>
            <a:r>
              <a:rPr lang="zh-CN" altLang="en-US" sz="1200" dirty="0" smtClean="0">
                <a:solidFill>
                  <a:srgbClr val="000000"/>
                </a:solidFill>
                <a:sym typeface="+mn-ea"/>
              </a:rPr>
              <a:t>路线）</a:t>
            </a:r>
            <a:endParaRPr lang="en-US" altLang="zh-CN" sz="1200" dirty="0" smtClean="0">
              <a:solidFill>
                <a:srgbClr val="000000"/>
              </a:solidFill>
            </a:endParaRPr>
          </a:p>
          <a:p>
            <a:pPr lvl="1"/>
            <a:r>
              <a:rPr lang="zh-CN" altLang="en-US" sz="1200" dirty="0" smtClean="0">
                <a:solidFill>
                  <a:srgbClr val="000000"/>
                </a:solidFill>
                <a:sym typeface="+mn-ea"/>
              </a:rPr>
              <a:t>自然语言处理（自动程序）</a:t>
            </a:r>
            <a:endParaRPr lang="en-US" altLang="zh-CN" sz="1200" dirty="0" smtClean="0">
              <a:solidFill>
                <a:srgbClr val="000000"/>
              </a:solidFill>
            </a:endParaRPr>
          </a:p>
          <a:p>
            <a:pPr lvl="1"/>
            <a:r>
              <a:rPr lang="zh-CN" altLang="en-US" sz="1200" dirty="0" smtClean="0">
                <a:solidFill>
                  <a:srgbClr val="000000"/>
                </a:solidFill>
                <a:sym typeface="+mn-ea"/>
              </a:rPr>
              <a:t>强化</a:t>
            </a:r>
            <a:r>
              <a:rPr lang="zh-CN" altLang="en-US" sz="1200" dirty="0">
                <a:solidFill>
                  <a:srgbClr val="000000"/>
                </a:solidFill>
                <a:sym typeface="+mn-ea"/>
              </a:rPr>
              <a:t>学习</a:t>
            </a:r>
            <a:endParaRPr lang="en-US" altLang="zh-CN" sz="1200" dirty="0" smtClean="0">
              <a:solidFill>
                <a:srgbClr val="000000"/>
              </a:solidFill>
            </a:endParaRPr>
          </a:p>
          <a:p>
            <a:pPr marL="0" indent="0">
              <a:buNone/>
            </a:pPr>
            <a:endParaRPr lang="en-US" altLang="zh-CN" sz="1200" b="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4" name="圆角矩形 15373"/>
          <p:cNvSpPr/>
          <p:nvPr/>
        </p:nvSpPr>
        <p:spPr bwMode="auto">
          <a:xfrm>
            <a:off x="2410941" y="1401668"/>
            <a:ext cx="2965269" cy="1103279"/>
          </a:xfrm>
          <a:prstGeom prst="roundRect">
            <a:avLst/>
          </a:prstGeom>
          <a:solidFill>
            <a:schemeClr val="bg1"/>
          </a:solidFill>
          <a:ln w="25400" cap="flat" cmpd="sng">
            <a:solidFill>
              <a:srgbClr val="D99694"/>
            </a:solidFill>
            <a:prstDash val="solid"/>
            <a:round/>
          </a:ln>
        </p:spPr>
        <p:txBody>
          <a:bodyPr rtlCol="0" anchor="ctr"/>
          <a:lstStyle/>
          <a:p>
            <a:pPr marL="285750" indent="-285750">
              <a:buFont typeface="Arial" panose="020B0604020202020204" pitchFamily="34" charset="0"/>
              <a:buChar char="•"/>
            </a:pPr>
            <a:r>
              <a:rPr lang="zh-CN" sz="1600" dirty="0">
                <a:latin typeface="+mj-ea"/>
                <a:ea typeface="+mj-ea"/>
              </a:rPr>
              <a:t>考勤</a:t>
            </a:r>
          </a:p>
          <a:p>
            <a:pPr marL="285750" indent="-285750">
              <a:buFont typeface="Arial" panose="020B0604020202020204" pitchFamily="34" charset="0"/>
              <a:buChar char="•"/>
            </a:pPr>
            <a:r>
              <a:rPr lang="zh-CN" sz="1600" dirty="0">
                <a:latin typeface="+mj-ea"/>
                <a:ea typeface="+mj-ea"/>
              </a:rPr>
              <a:t>课堂表现</a:t>
            </a:r>
            <a:endParaRPr lang="en-US" altLang="zh-CN" sz="1600" dirty="0">
              <a:latin typeface="+mj-ea"/>
              <a:ea typeface="+mj-ea"/>
            </a:endParaRPr>
          </a:p>
          <a:p>
            <a:pPr marL="285750" indent="-285750">
              <a:buFont typeface="Arial" panose="020B0604020202020204" pitchFamily="34" charset="0"/>
              <a:buChar char="•"/>
            </a:pPr>
            <a:r>
              <a:rPr lang="zh-CN" altLang="en-US" sz="1600" dirty="0">
                <a:latin typeface="+mj-ea"/>
                <a:ea typeface="+mj-ea"/>
              </a:rPr>
              <a:t>以个人为单位</a:t>
            </a:r>
            <a:endParaRPr lang="en-US" altLang="zh-CN" sz="1600" dirty="0">
              <a:latin typeface="+mj-ea"/>
              <a:ea typeface="+mj-ea"/>
            </a:endParaRPr>
          </a:p>
        </p:txBody>
      </p:sp>
      <p:sp>
        <p:nvSpPr>
          <p:cNvPr id="15363" name="标题 2"/>
          <p:cNvSpPr>
            <a:spLocks noGrp="1"/>
          </p:cNvSpPr>
          <p:nvPr>
            <p:ph type="title"/>
          </p:nvPr>
        </p:nvSpPr>
        <p:spPr/>
        <p:txBody>
          <a:bodyPr/>
          <a:lstStyle/>
          <a:p>
            <a:r>
              <a:rPr lang="zh-CN" altLang="en-US" dirty="0"/>
              <a:t>课程简介</a:t>
            </a:r>
          </a:p>
        </p:txBody>
      </p:sp>
      <p:sp>
        <p:nvSpPr>
          <p:cNvPr id="11" name="矩形 10"/>
          <p:cNvSpPr/>
          <p:nvPr/>
        </p:nvSpPr>
        <p:spPr>
          <a:xfrm>
            <a:off x="9516810" y="5678240"/>
            <a:ext cx="2262158" cy="369332"/>
          </a:xfrm>
          <a:prstGeom prst="rect">
            <a:avLst/>
          </a:prstGeom>
        </p:spPr>
        <p:txBody>
          <a:bodyPr wrap="none">
            <a:spAutoFit/>
          </a:bodyPr>
          <a:lstStyle/>
          <a:p>
            <a:pPr>
              <a:defRPr/>
            </a:pPr>
            <a:r>
              <a:rPr lang="zh-CN" altLang="en-US" dirty="0">
                <a:solidFill>
                  <a:srgbClr val="FF0000"/>
                </a:solidFill>
                <a:latin typeface="+mj-ea"/>
                <a:ea typeface="+mj-ea"/>
              </a:rPr>
              <a:t>（不调分，无补考）</a:t>
            </a:r>
            <a:endParaRPr lang="en-US" altLang="zh-CN" dirty="0">
              <a:solidFill>
                <a:srgbClr val="FF0000"/>
              </a:solidFill>
              <a:latin typeface="+mj-ea"/>
              <a:ea typeface="+mj-ea"/>
            </a:endParaRPr>
          </a:p>
        </p:txBody>
      </p:sp>
      <p:cxnSp>
        <p:nvCxnSpPr>
          <p:cNvPr id="31" name="直接箭头连接符 30"/>
          <p:cNvCxnSpPr/>
          <p:nvPr/>
        </p:nvCxnSpPr>
        <p:spPr>
          <a:xfrm>
            <a:off x="6002527" y="3481707"/>
            <a:ext cx="914400" cy="4665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aphicFrame>
        <p:nvGraphicFramePr>
          <p:cNvPr id="15370" name="图表 15369"/>
          <p:cNvGraphicFramePr/>
          <p:nvPr/>
        </p:nvGraphicFramePr>
        <p:xfrm>
          <a:off x="2941902" y="964560"/>
          <a:ext cx="8373798" cy="5500845"/>
        </p:xfrm>
        <a:graphic>
          <a:graphicData uri="http://schemas.openxmlformats.org/drawingml/2006/chart">
            <c:chart xmlns:c="http://schemas.openxmlformats.org/drawingml/2006/chart" xmlns:r="http://schemas.openxmlformats.org/officeDocument/2006/relationships" r:id="rId2"/>
          </a:graphicData>
        </a:graphic>
      </p:graphicFrame>
      <p:sp>
        <p:nvSpPr>
          <p:cNvPr id="15372" name="圆角矩形 15371"/>
          <p:cNvSpPr/>
          <p:nvPr/>
        </p:nvSpPr>
        <p:spPr bwMode="auto">
          <a:xfrm>
            <a:off x="8744826" y="1268318"/>
            <a:ext cx="2482851" cy="1103279"/>
          </a:xfrm>
          <a:prstGeom prst="roundRect">
            <a:avLst/>
          </a:prstGeom>
          <a:noFill/>
          <a:ln w="25400" cap="flat" cmpd="sng">
            <a:solidFill>
              <a:srgbClr val="95B3D7"/>
            </a:solidFill>
            <a:prstDash val="solid"/>
            <a:round/>
          </a:ln>
        </p:spPr>
        <p:txBody>
          <a:bodyPr rtlCol="0" anchor="ctr"/>
          <a:lstStyle/>
          <a:p>
            <a:pPr marL="285750" indent="-285750">
              <a:lnSpc>
                <a:spcPct val="150000"/>
              </a:lnSpc>
              <a:buFont typeface="Arial" panose="020B0604020202020204" pitchFamily="34" charset="0"/>
              <a:buChar char="•"/>
            </a:pPr>
            <a:r>
              <a:rPr lang="zh-CN" altLang="en-US" sz="1600" dirty="0">
                <a:latin typeface="+mj-ea"/>
                <a:ea typeface="+mj-ea"/>
              </a:rPr>
              <a:t>每单元一个作业</a:t>
            </a:r>
            <a:endParaRPr lang="en-US" altLang="zh-CN" sz="1600" dirty="0">
              <a:latin typeface="+mj-ea"/>
              <a:ea typeface="+mj-ea"/>
            </a:endParaRPr>
          </a:p>
          <a:p>
            <a:pPr marL="285750" indent="-285750">
              <a:lnSpc>
                <a:spcPct val="150000"/>
              </a:lnSpc>
              <a:buFont typeface="Arial" panose="020B0604020202020204" pitchFamily="34" charset="0"/>
              <a:buChar char="•"/>
            </a:pPr>
            <a:r>
              <a:rPr lang="zh-CN" altLang="en-US" sz="1600" dirty="0">
                <a:latin typeface="+mj-ea"/>
                <a:ea typeface="+mj-ea"/>
              </a:rPr>
              <a:t>以个人为单位</a:t>
            </a:r>
            <a:endParaRPr lang="en-US" altLang="zh-CN" sz="1600" dirty="0">
              <a:latin typeface="+mj-ea"/>
              <a:ea typeface="+mj-ea"/>
            </a:endParaRPr>
          </a:p>
        </p:txBody>
      </p:sp>
      <p:sp>
        <p:nvSpPr>
          <p:cNvPr id="15373" name="圆角矩形 15372"/>
          <p:cNvSpPr/>
          <p:nvPr/>
        </p:nvSpPr>
        <p:spPr bwMode="auto">
          <a:xfrm>
            <a:off x="1934692" y="4433096"/>
            <a:ext cx="2965269" cy="1774120"/>
          </a:xfrm>
          <a:prstGeom prst="roundRect">
            <a:avLst/>
          </a:prstGeom>
          <a:noFill/>
          <a:ln w="25400" cap="flat" cmpd="sng">
            <a:solidFill>
              <a:srgbClr val="F2DCDB"/>
            </a:solidFill>
            <a:prstDash val="solid"/>
            <a:round/>
          </a:ln>
        </p:spPr>
        <p:txBody>
          <a:bodyPr rtlCol="0" anchor="ctr"/>
          <a:lstStyle/>
          <a:p>
            <a:pPr marL="285750" indent="-285750">
              <a:buFont typeface="Wingdings" panose="05000000000000000000" pitchFamily="2" charset="2"/>
              <a:buChar char="Ø"/>
            </a:pPr>
            <a:r>
              <a:rPr lang="zh-CN" altLang="en-US" sz="1600" dirty="0">
                <a:latin typeface="+mj-ea"/>
                <a:ea typeface="+mj-ea"/>
              </a:rPr>
              <a:t>常规项目</a:t>
            </a:r>
            <a:endParaRPr lang="en-US" altLang="zh-CN" sz="1600" dirty="0">
              <a:latin typeface="+mj-ea"/>
              <a:ea typeface="+mj-ea"/>
            </a:endParaRPr>
          </a:p>
          <a:p>
            <a:pPr marL="742950" lvl="1" indent="-285750">
              <a:buFont typeface="Arial" panose="020B0604020202020204" pitchFamily="34" charset="0"/>
              <a:buChar char="•"/>
            </a:pPr>
            <a:r>
              <a:rPr lang="zh-CN" altLang="en-US" sz="1600" dirty="0" smtClean="0">
                <a:latin typeface="+mj-ea"/>
                <a:ea typeface="+mj-ea"/>
              </a:rPr>
              <a:t>报告</a:t>
            </a:r>
            <a:r>
              <a:rPr lang="zh-CN" altLang="en-US" sz="1600" dirty="0">
                <a:latin typeface="+mj-ea"/>
                <a:ea typeface="+mj-ea"/>
              </a:rPr>
              <a:t>、源代码、</a:t>
            </a:r>
            <a:r>
              <a:rPr lang="zh-CN" altLang="en-US" sz="1600" dirty="0" smtClean="0">
                <a:latin typeface="+mj-ea"/>
                <a:ea typeface="+mj-ea"/>
              </a:rPr>
              <a:t>数据</a:t>
            </a:r>
            <a:endParaRPr lang="en-US" altLang="zh-CN" sz="1600" dirty="0" smtClean="0">
              <a:latin typeface="+mj-ea"/>
              <a:ea typeface="+mj-ea"/>
            </a:endParaRPr>
          </a:p>
          <a:p>
            <a:pPr marL="742950" lvl="1" indent="-285750">
              <a:buFont typeface="Arial" panose="020B0604020202020204" pitchFamily="34" charset="0"/>
              <a:buChar char="•"/>
            </a:pPr>
            <a:r>
              <a:rPr lang="zh-CN" altLang="en-US" sz="1600" dirty="0">
                <a:latin typeface="+mj-ea"/>
                <a:ea typeface="+mj-ea"/>
              </a:rPr>
              <a:t>以个人为单位提</a:t>
            </a:r>
            <a:r>
              <a:rPr lang="zh-CN" altLang="en-US" sz="1600" dirty="0" smtClean="0">
                <a:latin typeface="+mj-ea"/>
                <a:ea typeface="+mj-ea"/>
              </a:rPr>
              <a:t>交</a:t>
            </a:r>
            <a:endParaRPr lang="en-US" altLang="zh-CN" sz="1600" dirty="0">
              <a:latin typeface="+mj-ea"/>
              <a:ea typeface="+mj-ea"/>
            </a:endParaRPr>
          </a:p>
          <a:p>
            <a:pPr marL="285750" indent="-285750">
              <a:buFont typeface="Wingdings" panose="05000000000000000000" pitchFamily="2" charset="2"/>
              <a:buChar char="Ø"/>
            </a:pPr>
            <a:r>
              <a:rPr lang="zh-CN" altLang="en-US" sz="1600" dirty="0">
                <a:latin typeface="+mj-ea"/>
                <a:ea typeface="+mj-ea"/>
              </a:rPr>
              <a:t>期末答辩</a:t>
            </a:r>
            <a:endParaRPr lang="en-US" altLang="zh-CN" sz="1600" dirty="0">
              <a:latin typeface="+mj-ea"/>
              <a:ea typeface="+mj-ea"/>
            </a:endParaRPr>
          </a:p>
          <a:p>
            <a:pPr marL="742950" lvl="1" indent="-285750">
              <a:buFont typeface="Arial" panose="020B0604020202020204" pitchFamily="34" charset="0"/>
              <a:buChar char="•"/>
            </a:pPr>
            <a:r>
              <a:rPr lang="zh-CN" altLang="en-US" sz="1600" dirty="0">
                <a:latin typeface="+mj-ea"/>
                <a:ea typeface="+mj-ea"/>
              </a:rPr>
              <a:t>选答</a:t>
            </a:r>
            <a:endParaRPr lang="en-US" altLang="zh-CN" sz="1600" dirty="0">
              <a:latin typeface="+mj-ea"/>
              <a:ea typeface="+mj-ea"/>
            </a:endParaRPr>
          </a:p>
          <a:p>
            <a:pPr marL="742950" lvl="1" indent="-285750">
              <a:buFont typeface="Arial" panose="020B0604020202020204" pitchFamily="34" charset="0"/>
              <a:buChar char="•"/>
            </a:pPr>
            <a:r>
              <a:rPr lang="zh-CN" altLang="en-US" sz="1600" dirty="0">
                <a:latin typeface="+mj-ea"/>
                <a:ea typeface="+mj-ea"/>
              </a:rPr>
              <a:t>加分项</a:t>
            </a:r>
          </a:p>
        </p:txBody>
      </p:sp>
      <p:sp>
        <p:nvSpPr>
          <p:cNvPr id="47" name="矩形 46"/>
          <p:cNvSpPr/>
          <p:nvPr/>
        </p:nvSpPr>
        <p:spPr>
          <a:xfrm>
            <a:off x="511229" y="1255450"/>
            <a:ext cx="1474121" cy="458908"/>
          </a:xfrm>
          <a:prstGeom prst="rect">
            <a:avLst/>
          </a:prstGeom>
        </p:spPr>
        <p:txBody>
          <a:bodyPr wrap="none">
            <a:spAutoFit/>
          </a:bodyPr>
          <a:lstStyle/>
          <a:p>
            <a:pPr marL="362585" lvl="1" indent="-362585">
              <a:lnSpc>
                <a:spcPct val="150000"/>
              </a:lnSpc>
              <a:buFont typeface="Wingdings" panose="05000000000000000000" pitchFamily="2" charset="2"/>
              <a:buChar char="Ø"/>
              <a:defRPr/>
            </a:pPr>
            <a:r>
              <a:rPr lang="zh-CN" altLang="en-US" b="1" dirty="0" smtClean="0">
                <a:latin typeface="+mj-ea"/>
                <a:ea typeface="+mj-ea"/>
                <a:cs typeface="Times New Roman" panose="02020603050405020304" pitchFamily="18" charset="0"/>
              </a:rPr>
              <a:t>课程考核</a:t>
            </a:r>
            <a:endParaRPr lang="en-US" altLang="zh-CN" b="1" dirty="0">
              <a:latin typeface="+mj-ea"/>
              <a:ea typeface="+mj-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标题 2"/>
          <p:cNvSpPr>
            <a:spLocks noGrp="1"/>
          </p:cNvSpPr>
          <p:nvPr>
            <p:ph type="title"/>
          </p:nvPr>
        </p:nvSpPr>
        <p:spPr/>
        <p:txBody>
          <a:bodyPr/>
          <a:lstStyle/>
          <a:p>
            <a:r>
              <a:rPr lang="zh-CN" altLang="en-US" dirty="0"/>
              <a:t>课程简介</a:t>
            </a:r>
          </a:p>
        </p:txBody>
      </p:sp>
      <p:pic>
        <p:nvPicPr>
          <p:cNvPr id="2" name="图片 2"/>
          <p:cNvPicPr>
            <a:picLocks noChangeAspect="1"/>
          </p:cNvPicPr>
          <p:nvPr/>
        </p:nvPicPr>
        <p:blipFill>
          <a:blip r:embed="rId2"/>
          <a:stretch>
            <a:fillRect/>
          </a:stretch>
        </p:blipFill>
        <p:spPr>
          <a:xfrm>
            <a:off x="631825" y="1171575"/>
            <a:ext cx="10928350" cy="4514215"/>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课程简介</a:t>
            </a:r>
          </a:p>
        </p:txBody>
      </p:sp>
      <p:sp>
        <p:nvSpPr>
          <p:cNvPr id="4" name="内容占位符 3"/>
          <p:cNvSpPr>
            <a:spLocks noGrp="1"/>
          </p:cNvSpPr>
          <p:nvPr>
            <p:ph idx="10"/>
          </p:nvPr>
        </p:nvSpPr>
        <p:spPr/>
        <p:txBody>
          <a:bodyPr/>
          <a:lstStyle/>
          <a:p>
            <a:pPr marL="362585" lvl="1" indent="-362585">
              <a:lnSpc>
                <a:spcPct val="150000"/>
              </a:lnSpc>
              <a:spcBef>
                <a:spcPct val="0"/>
              </a:spcBef>
              <a:buFont typeface="Wingdings" panose="05000000000000000000" pitchFamily="2" charset="2"/>
              <a:buChar char="Ø"/>
              <a:defRPr/>
            </a:pPr>
            <a:r>
              <a:rPr lang="zh-CN" altLang="en-US" sz="1800" b="1" kern="1200" dirty="0">
                <a:latin typeface="+mj-ea"/>
                <a:ea typeface="+mj-ea"/>
                <a:cs typeface="Times New Roman" panose="02020603050405020304" pitchFamily="18" charset="0"/>
              </a:rPr>
              <a:t>推荐教材</a:t>
            </a:r>
          </a:p>
        </p:txBody>
      </p:sp>
      <p:sp>
        <p:nvSpPr>
          <p:cNvPr id="5" name="内容占位符 1"/>
          <p:cNvSpPr>
            <a:spLocks noGrp="1"/>
          </p:cNvSpPr>
          <p:nvPr>
            <p:ph idx="1"/>
          </p:nvPr>
        </p:nvSpPr>
        <p:spPr>
          <a:xfrm>
            <a:off x="660033" y="5713455"/>
            <a:ext cx="11107737" cy="546794"/>
          </a:xfrm>
        </p:spPr>
        <p:txBody>
          <a:bodyPr/>
          <a:lstStyle/>
          <a:p>
            <a:pPr marL="0" indent="0">
              <a:buNone/>
              <a:defRPr/>
            </a:pPr>
            <a:r>
              <a:rPr lang="en-US" altLang="zh-CN" b="0" dirty="0" err="1" smtClean="0"/>
              <a:t>Aurelien</a:t>
            </a:r>
            <a:r>
              <a:rPr lang="en-US" altLang="zh-CN" b="0" dirty="0" smtClean="0"/>
              <a:t> </a:t>
            </a:r>
            <a:r>
              <a:rPr lang="en-US" altLang="zh-CN" b="0" dirty="0" err="1"/>
              <a:t>Geron</a:t>
            </a:r>
            <a:r>
              <a:rPr lang="zh-CN" altLang="en-US" b="0" dirty="0"/>
              <a:t>编著，王静源等编译．机器学习实战（第二版）</a:t>
            </a:r>
            <a:r>
              <a:rPr lang="en-US" altLang="zh-CN" b="0" dirty="0"/>
              <a:t>[M]</a:t>
            </a:r>
            <a:r>
              <a:rPr lang="zh-CN" altLang="en-US" b="0" dirty="0"/>
              <a:t>．机械工业出版社．</a:t>
            </a:r>
            <a:r>
              <a:rPr lang="en-US" altLang="zh-CN" b="0" dirty="0"/>
              <a:t>2020</a:t>
            </a:r>
            <a:r>
              <a:rPr lang="zh-CN" altLang="en-US" b="0" dirty="0" smtClean="0"/>
              <a:t>．</a:t>
            </a:r>
            <a:endParaRPr lang="en-US" altLang="zh-CN" b="0" dirty="0"/>
          </a:p>
        </p:txBody>
      </p:sp>
      <p:pic>
        <p:nvPicPr>
          <p:cNvPr id="7" name="图片 6"/>
          <p:cNvPicPr>
            <a:picLocks noChangeAspect="1"/>
          </p:cNvPicPr>
          <p:nvPr/>
        </p:nvPicPr>
        <p:blipFill>
          <a:blip r:embed="rId2"/>
          <a:stretch>
            <a:fillRect/>
          </a:stretch>
        </p:blipFill>
        <p:spPr>
          <a:xfrm>
            <a:off x="4582656" y="1565449"/>
            <a:ext cx="3043694" cy="397934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pic>
        <p:nvPicPr>
          <p:cNvPr id="4108" name="Picture 12"/>
          <p:cNvPicPr>
            <a:picLocks noChangeAspect="1" noChangeArrowheads="1"/>
          </p:cNvPicPr>
          <p:nvPr/>
        </p:nvPicPr>
        <p:blipFill>
          <a:blip r:embed="rId2"/>
          <a:srcRect/>
          <a:stretch>
            <a:fillRect/>
          </a:stretch>
        </p:blipFill>
        <p:spPr bwMode="auto">
          <a:xfrm>
            <a:off x="7113330" y="1050192"/>
            <a:ext cx="4378842" cy="15189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77" y="1634708"/>
            <a:ext cx="5884292" cy="33466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849608" y="5219204"/>
            <a:ext cx="1955800" cy="368300"/>
          </a:xfrm>
          <a:prstGeom prst="rect">
            <a:avLst/>
          </a:prstGeom>
          <a:noFill/>
        </p:spPr>
        <p:txBody>
          <a:bodyPr wrap="square">
            <a:spAutoFit/>
          </a:bodyPr>
          <a:lstStyle/>
          <a:p>
            <a:r>
              <a:rPr lang="zh-CN" altLang="en-US" sz="1800" b="0" i="0" dirty="0">
                <a:solidFill>
                  <a:srgbClr val="0D0D0D"/>
                </a:solidFill>
                <a:effectLst/>
                <a:latin typeface="微软雅黑" panose="020B0503020204020204" pitchFamily="34" charset="-122"/>
                <a:ea typeface="微软雅黑" panose="020B0503020204020204" pitchFamily="34" charset="-122"/>
              </a:rPr>
              <a:t>医学影像分析</a:t>
            </a:r>
            <a:endParaRPr lang="zh-CN" altLang="en-US" sz="18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421518" y="2201851"/>
            <a:ext cx="2400151" cy="368300"/>
          </a:xfrm>
          <a:prstGeom prst="rect">
            <a:avLst/>
          </a:prstGeom>
          <a:noFill/>
        </p:spPr>
        <p:txBody>
          <a:bodyPr wrap="square">
            <a:spAutoFit/>
          </a:bodyPr>
          <a:lstStyle/>
          <a:p>
            <a:r>
              <a:rPr lang="zh-CN" altLang="en-US" sz="1800" b="1" i="0" dirty="0">
                <a:solidFill>
                  <a:srgbClr val="0D0D0D"/>
                </a:solidFill>
                <a:effectLst/>
                <a:latin typeface="Söhne"/>
              </a:rPr>
              <a:t>心电图分析</a:t>
            </a:r>
            <a:endParaRPr lang="zh-CN" altLang="en-US" sz="1800" dirty="0"/>
          </a:p>
        </p:txBody>
      </p:sp>
      <p:pic>
        <p:nvPicPr>
          <p:cNvPr id="7" name="Picture 4"/>
          <p:cNvPicPr>
            <a:picLocks noChangeAspect="1" noChangeArrowheads="1"/>
          </p:cNvPicPr>
          <p:nvPr/>
        </p:nvPicPr>
        <p:blipFill rotWithShape="1">
          <a:blip r:embed="rId4"/>
          <a:srcRect r="30872"/>
          <a:stretch>
            <a:fillRect/>
          </a:stretch>
        </p:blipFill>
        <p:spPr bwMode="auto">
          <a:xfrm>
            <a:off x="7113330" y="2732040"/>
            <a:ext cx="4214037"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8312299" y="6017099"/>
            <a:ext cx="2698750" cy="368300"/>
          </a:xfrm>
          <a:prstGeom prst="rect">
            <a:avLst/>
          </a:prstGeom>
          <a:noFill/>
        </p:spPr>
        <p:txBody>
          <a:bodyPr wrap="square" rtlCol="0">
            <a:spAutoFit/>
          </a:bodyPr>
          <a:lstStyle/>
          <a:p>
            <a:r>
              <a:rPr lang="zh-CN" altLang="en-US" sz="1800" dirty="0">
                <a:latin typeface="+mj-ea"/>
                <a:ea typeface="+mj-ea"/>
              </a:rPr>
              <a:t>防疫机器人志愿者</a:t>
            </a:r>
          </a:p>
        </p:txBody>
      </p:sp>
      <p:sp>
        <p:nvSpPr>
          <p:cNvPr id="9" name="文本框 8"/>
          <p:cNvSpPr txBox="1"/>
          <p:nvPr/>
        </p:nvSpPr>
        <p:spPr>
          <a:xfrm>
            <a:off x="254635" y="1090156"/>
            <a:ext cx="3143250" cy="368300"/>
          </a:xfrm>
          <a:prstGeom prst="rect">
            <a:avLst/>
          </a:prstGeom>
          <a:noFill/>
        </p:spPr>
        <p:txBody>
          <a:bodyPr wrap="square" rtlCol="0">
            <a:spAutoFit/>
          </a:bodyPr>
          <a:lstStyle/>
          <a:p>
            <a:pPr marL="342900" indent="-342900">
              <a:buFont typeface="Wingdings" panose="05000000000000000000" pitchFamily="2" charset="2"/>
              <a:buChar char="p"/>
            </a:pPr>
            <a:r>
              <a:rPr lang="zh-CN" altLang="en-US" sz="1800" dirty="0">
                <a:latin typeface="+mj-ea"/>
                <a:ea typeface="+mj-ea"/>
              </a:rPr>
              <a:t>医疗健康</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sp>
        <p:nvSpPr>
          <p:cNvPr id="6" name="AutoShape 14" descr="Google Play 上“Google LLC”的Android 应用"/>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文本框 16"/>
          <p:cNvSpPr txBox="1"/>
          <p:nvPr/>
        </p:nvSpPr>
        <p:spPr>
          <a:xfrm>
            <a:off x="270908" y="1135354"/>
            <a:ext cx="6096000" cy="368300"/>
          </a:xfrm>
          <a:prstGeom prst="rect">
            <a:avLst/>
          </a:prstGeom>
          <a:noFill/>
        </p:spPr>
        <p:txBody>
          <a:bodyPr wrap="square">
            <a:spAutoFit/>
          </a:bodyPr>
          <a:lstStyle/>
          <a:p>
            <a:pPr marL="342900" indent="-342900">
              <a:buFont typeface="Wingdings" panose="05000000000000000000" charset="0"/>
              <a:buChar char="p"/>
            </a:pPr>
            <a:r>
              <a:rPr lang="zh-CN" altLang="en-US" dirty="0">
                <a:solidFill>
                  <a:srgbClr val="0D0D0D"/>
                </a:solidFill>
                <a:latin typeface="+mj-ea"/>
                <a:ea typeface="+mj-ea"/>
              </a:rPr>
              <a:t>电子商务</a:t>
            </a:r>
            <a:endParaRPr lang="zh-CN" altLang="en-US" sz="1800" dirty="0">
              <a:latin typeface="+mj-ea"/>
              <a:ea typeface="+mj-ea"/>
            </a:endParaRPr>
          </a:p>
        </p:txBody>
      </p:sp>
      <p:pic>
        <p:nvPicPr>
          <p:cNvPr id="19" name="图片 18"/>
          <p:cNvPicPr>
            <a:picLocks noChangeAspect="1"/>
          </p:cNvPicPr>
          <p:nvPr/>
        </p:nvPicPr>
        <p:blipFill rotWithShape="1">
          <a:blip r:embed="rId2"/>
          <a:srcRect r="24908"/>
          <a:stretch>
            <a:fillRect/>
          </a:stretch>
        </p:blipFill>
        <p:spPr>
          <a:xfrm>
            <a:off x="-2219" y="1694316"/>
            <a:ext cx="5945819" cy="4388984"/>
          </a:xfrm>
          <a:prstGeom prst="rect">
            <a:avLst/>
          </a:prstGeom>
        </p:spPr>
      </p:pic>
      <p:pic>
        <p:nvPicPr>
          <p:cNvPr id="21" name="图片 20"/>
          <p:cNvPicPr>
            <a:picLocks noChangeAspect="1"/>
          </p:cNvPicPr>
          <p:nvPr/>
        </p:nvPicPr>
        <p:blipFill rotWithShape="1">
          <a:blip r:embed="rId3"/>
          <a:srcRect r="2555" b="25416"/>
          <a:stretch>
            <a:fillRect/>
          </a:stretch>
        </p:blipFill>
        <p:spPr>
          <a:xfrm>
            <a:off x="6096000" y="1422400"/>
            <a:ext cx="6237707" cy="4300246"/>
          </a:xfrm>
          <a:prstGeom prst="rect">
            <a:avLst/>
          </a:prstGeom>
        </p:spPr>
      </p:pic>
      <p:cxnSp>
        <p:nvCxnSpPr>
          <p:cNvPr id="27" name="直接箭头连接符 26"/>
          <p:cNvCxnSpPr/>
          <p:nvPr/>
        </p:nvCxnSpPr>
        <p:spPr>
          <a:xfrm flipH="1">
            <a:off x="5086332" y="1494858"/>
            <a:ext cx="721756" cy="709718"/>
          </a:xfrm>
          <a:prstGeom prst="straightConnector1">
            <a:avLst/>
          </a:prstGeom>
          <a:ln w="476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6706127" y="1522691"/>
            <a:ext cx="533398" cy="654051"/>
          </a:xfrm>
          <a:prstGeom prst="straightConnector1">
            <a:avLst/>
          </a:prstGeom>
          <a:ln w="476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椭圆 1"/>
          <p:cNvSpPr/>
          <p:nvPr/>
        </p:nvSpPr>
        <p:spPr bwMode="auto">
          <a:xfrm>
            <a:off x="4323805" y="2195780"/>
            <a:ext cx="1123405" cy="463389"/>
          </a:xfrm>
          <a:prstGeom prst="ellipse">
            <a:avLst/>
          </a:prstGeom>
          <a:noFill/>
          <a:ln w="25400" cap="flat" cmpd="sng">
            <a:solidFill>
              <a:srgbClr val="FF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椭圆 2"/>
          <p:cNvSpPr/>
          <p:nvPr/>
        </p:nvSpPr>
        <p:spPr bwMode="auto">
          <a:xfrm>
            <a:off x="6096000" y="2195780"/>
            <a:ext cx="912223" cy="463389"/>
          </a:xfrm>
          <a:prstGeom prst="ellipse">
            <a:avLst/>
          </a:prstGeom>
          <a:noFill/>
          <a:ln w="25400" cap="flat" cmpd="sng">
            <a:solidFill>
              <a:srgbClr val="FF0000"/>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sp>
        <p:nvSpPr>
          <p:cNvPr id="2" name="文本框 1"/>
          <p:cNvSpPr txBox="1"/>
          <p:nvPr/>
        </p:nvSpPr>
        <p:spPr>
          <a:xfrm>
            <a:off x="317500" y="1139825"/>
            <a:ext cx="4064000" cy="36830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mj-ea"/>
                <a:ea typeface="+mj-ea"/>
              </a:rPr>
              <a:t>电子商务</a:t>
            </a:r>
          </a:p>
        </p:txBody>
      </p:sp>
      <p:grpSp>
        <p:nvGrpSpPr>
          <p:cNvPr id="25" name="组合 24"/>
          <p:cNvGrpSpPr/>
          <p:nvPr/>
        </p:nvGrpSpPr>
        <p:grpSpPr>
          <a:xfrm>
            <a:off x="466592" y="2197333"/>
            <a:ext cx="404949" cy="653143"/>
            <a:chOff x="594360" y="2057400"/>
            <a:chExt cx="548640" cy="1038497"/>
          </a:xfrm>
        </p:grpSpPr>
        <p:sp>
          <p:nvSpPr>
            <p:cNvPr id="4" name="椭圆 3"/>
            <p:cNvSpPr/>
            <p:nvPr/>
          </p:nvSpPr>
          <p:spPr bwMode="auto">
            <a:xfrm>
              <a:off x="724989" y="2057400"/>
              <a:ext cx="280851" cy="287383"/>
            </a:xfrm>
            <a:prstGeom prst="ellipse">
              <a:avLst/>
            </a:prstGeom>
            <a:noFill/>
            <a:ln w="15875" cap="flat" cmpd="sng">
              <a:solidFill>
                <a:schemeClr val="tx1"/>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endParaRPr>
            </a:p>
          </p:txBody>
        </p:sp>
        <p:cxnSp>
          <p:nvCxnSpPr>
            <p:cNvPr id="13" name="直接连接符 12"/>
            <p:cNvCxnSpPr>
              <a:stCxn id="4" idx="4"/>
            </p:cNvCxnSpPr>
            <p:nvPr/>
          </p:nvCxnSpPr>
          <p:spPr>
            <a:xfrm>
              <a:off x="865415" y="2344783"/>
              <a:ext cx="9796" cy="444137"/>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94360" y="2514600"/>
              <a:ext cx="271054" cy="104503"/>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75211" y="2514600"/>
              <a:ext cx="267789" cy="137160"/>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24989" y="2788920"/>
              <a:ext cx="150222" cy="306977"/>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75211" y="2775857"/>
              <a:ext cx="140426" cy="320040"/>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456638" y="3205690"/>
            <a:ext cx="404949" cy="653143"/>
            <a:chOff x="594360" y="2057400"/>
            <a:chExt cx="548640" cy="1038497"/>
          </a:xfrm>
        </p:grpSpPr>
        <p:sp>
          <p:nvSpPr>
            <p:cNvPr id="29" name="椭圆 28"/>
            <p:cNvSpPr/>
            <p:nvPr/>
          </p:nvSpPr>
          <p:spPr bwMode="auto">
            <a:xfrm>
              <a:off x="724989" y="2057400"/>
              <a:ext cx="280851" cy="287383"/>
            </a:xfrm>
            <a:prstGeom prst="ellipse">
              <a:avLst/>
            </a:prstGeom>
            <a:noFill/>
            <a:ln w="15875" cap="flat" cmpd="sng">
              <a:solidFill>
                <a:schemeClr val="tx1"/>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endParaRPr>
            </a:p>
          </p:txBody>
        </p:sp>
        <p:cxnSp>
          <p:nvCxnSpPr>
            <p:cNvPr id="30" name="直接连接符 29"/>
            <p:cNvCxnSpPr>
              <a:stCxn id="29" idx="4"/>
            </p:cNvCxnSpPr>
            <p:nvPr/>
          </p:nvCxnSpPr>
          <p:spPr>
            <a:xfrm>
              <a:off x="865415" y="2344783"/>
              <a:ext cx="9796" cy="444137"/>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94360" y="2514600"/>
              <a:ext cx="271054" cy="104503"/>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75211" y="2514600"/>
              <a:ext cx="267789" cy="137160"/>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724989" y="2788920"/>
              <a:ext cx="150222" cy="306977"/>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75211" y="2775857"/>
              <a:ext cx="140426" cy="320040"/>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456638" y="4222262"/>
            <a:ext cx="404949" cy="653143"/>
            <a:chOff x="594360" y="2057400"/>
            <a:chExt cx="548640" cy="1038497"/>
          </a:xfrm>
        </p:grpSpPr>
        <p:sp>
          <p:nvSpPr>
            <p:cNvPr id="36" name="椭圆 35"/>
            <p:cNvSpPr/>
            <p:nvPr/>
          </p:nvSpPr>
          <p:spPr bwMode="auto">
            <a:xfrm>
              <a:off x="724989" y="2057400"/>
              <a:ext cx="280851" cy="287383"/>
            </a:xfrm>
            <a:prstGeom prst="ellipse">
              <a:avLst/>
            </a:prstGeom>
            <a:noFill/>
            <a:ln w="15875" cap="flat" cmpd="sng">
              <a:solidFill>
                <a:schemeClr val="tx1"/>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endParaRPr>
            </a:p>
          </p:txBody>
        </p:sp>
        <p:cxnSp>
          <p:nvCxnSpPr>
            <p:cNvPr id="37" name="直接连接符 36"/>
            <p:cNvCxnSpPr>
              <a:stCxn id="36" idx="4"/>
            </p:cNvCxnSpPr>
            <p:nvPr/>
          </p:nvCxnSpPr>
          <p:spPr>
            <a:xfrm>
              <a:off x="865415" y="2344783"/>
              <a:ext cx="9796" cy="444137"/>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94360" y="2514600"/>
              <a:ext cx="271054" cy="104503"/>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75211" y="2514600"/>
              <a:ext cx="267789" cy="137160"/>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24989" y="2788920"/>
              <a:ext cx="150222" cy="306977"/>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75211" y="2775857"/>
              <a:ext cx="140426" cy="320040"/>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27" name="圆角矩形 26"/>
          <p:cNvSpPr/>
          <p:nvPr/>
        </p:nvSpPr>
        <p:spPr bwMode="auto">
          <a:xfrm>
            <a:off x="2308058" y="2307625"/>
            <a:ext cx="875211" cy="462129"/>
          </a:xfrm>
          <a:prstGeom prst="roundRect">
            <a:avLst/>
          </a:prstGeom>
          <a:noFill/>
          <a:ln w="22225" cap="flat" cmpd="sng">
            <a:solidFill>
              <a:schemeClr val="tx1"/>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mj-ea"/>
                <a:ea typeface="+mj-ea"/>
              </a:rPr>
              <a:t>商品</a:t>
            </a:r>
            <a:r>
              <a:rPr lang="en-US" altLang="zh-CN" dirty="0">
                <a:latin typeface="+mj-ea"/>
                <a:ea typeface="+mj-ea"/>
              </a:rPr>
              <a:t>A</a:t>
            </a:r>
            <a:endParaRPr lang="zh-CN" altLang="en-US" dirty="0">
              <a:latin typeface="+mj-ea"/>
              <a:ea typeface="+mj-ea"/>
            </a:endParaRPr>
          </a:p>
        </p:txBody>
      </p:sp>
      <p:sp>
        <p:nvSpPr>
          <p:cNvPr id="44" name="圆角矩形 43"/>
          <p:cNvSpPr/>
          <p:nvPr/>
        </p:nvSpPr>
        <p:spPr bwMode="auto">
          <a:xfrm>
            <a:off x="2291705" y="3315372"/>
            <a:ext cx="875211" cy="462129"/>
          </a:xfrm>
          <a:prstGeom prst="roundRect">
            <a:avLst/>
          </a:prstGeom>
          <a:noFill/>
          <a:ln w="22225" cap="flat" cmpd="sng">
            <a:solidFill>
              <a:schemeClr val="tx1"/>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mj-ea"/>
                <a:ea typeface="+mj-ea"/>
              </a:rPr>
              <a:t>商品</a:t>
            </a:r>
            <a:r>
              <a:rPr lang="en-US" altLang="zh-CN" dirty="0">
                <a:latin typeface="+mj-ea"/>
                <a:ea typeface="+mj-ea"/>
              </a:rPr>
              <a:t>B</a:t>
            </a:r>
            <a:endParaRPr lang="zh-CN" altLang="en-US" dirty="0">
              <a:latin typeface="+mj-ea"/>
              <a:ea typeface="+mj-ea"/>
            </a:endParaRPr>
          </a:p>
        </p:txBody>
      </p:sp>
      <p:sp>
        <p:nvSpPr>
          <p:cNvPr id="45" name="圆角矩形 44"/>
          <p:cNvSpPr/>
          <p:nvPr/>
        </p:nvSpPr>
        <p:spPr bwMode="auto">
          <a:xfrm>
            <a:off x="2308787" y="4445110"/>
            <a:ext cx="875211" cy="462129"/>
          </a:xfrm>
          <a:prstGeom prst="roundRect">
            <a:avLst/>
          </a:prstGeom>
          <a:noFill/>
          <a:ln w="22225" cap="flat" cmpd="sng">
            <a:solidFill>
              <a:schemeClr val="tx1"/>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mj-ea"/>
                <a:ea typeface="+mj-ea"/>
              </a:rPr>
              <a:t>商品</a:t>
            </a:r>
            <a:r>
              <a:rPr lang="en-US" altLang="zh-CN" dirty="0">
                <a:latin typeface="+mj-ea"/>
                <a:ea typeface="+mj-ea"/>
              </a:rPr>
              <a:t>C</a:t>
            </a:r>
            <a:endParaRPr lang="zh-CN" altLang="en-US" dirty="0">
              <a:latin typeface="+mj-ea"/>
              <a:ea typeface="+mj-ea"/>
            </a:endParaRPr>
          </a:p>
        </p:txBody>
      </p:sp>
      <p:sp>
        <p:nvSpPr>
          <p:cNvPr id="42" name="圆角矩形 41"/>
          <p:cNvSpPr/>
          <p:nvPr/>
        </p:nvSpPr>
        <p:spPr bwMode="auto">
          <a:xfrm>
            <a:off x="3294148" y="2201908"/>
            <a:ext cx="2253344" cy="648568"/>
          </a:xfrm>
          <a:prstGeom prst="roundRect">
            <a:avLst/>
          </a:prstGeom>
          <a:noFill/>
          <a:ln w="25400" cap="flat" cmpd="sng">
            <a:solidFill>
              <a:schemeClr val="tx1"/>
            </a:solidFill>
            <a:prstDash val="sysDash"/>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mj-ea"/>
                <a:ea typeface="+mj-ea"/>
              </a:rPr>
              <a:t>商品</a:t>
            </a:r>
            <a:r>
              <a:rPr lang="en-US" altLang="zh-CN" dirty="0">
                <a:latin typeface="+mj-ea"/>
                <a:ea typeface="+mj-ea"/>
              </a:rPr>
              <a:t>A</a:t>
            </a:r>
            <a:r>
              <a:rPr lang="zh-CN" altLang="en-US" dirty="0">
                <a:latin typeface="+mj-ea"/>
                <a:ea typeface="+mj-ea"/>
              </a:rPr>
              <a:t>：</a:t>
            </a:r>
            <a:endParaRPr lang="en-US" altLang="zh-CN" dirty="0">
              <a:latin typeface="+mj-ea"/>
              <a:ea typeface="+mj-ea"/>
            </a:endParaRPr>
          </a:p>
          <a:p>
            <a:pPr algn="ctr"/>
            <a:r>
              <a:rPr lang="zh-CN" altLang="en-US" dirty="0">
                <a:latin typeface="+mj-ea"/>
                <a:ea typeface="+mj-ea"/>
              </a:rPr>
              <a:t>类型：母婴、玩具</a:t>
            </a:r>
          </a:p>
        </p:txBody>
      </p:sp>
      <p:sp>
        <p:nvSpPr>
          <p:cNvPr id="47" name="圆角矩形 46"/>
          <p:cNvSpPr/>
          <p:nvPr/>
        </p:nvSpPr>
        <p:spPr bwMode="auto">
          <a:xfrm>
            <a:off x="3294148" y="3224145"/>
            <a:ext cx="2253344" cy="648568"/>
          </a:xfrm>
          <a:prstGeom prst="roundRect">
            <a:avLst/>
          </a:prstGeom>
          <a:noFill/>
          <a:ln w="25400" cap="flat" cmpd="sng">
            <a:solidFill>
              <a:schemeClr val="tx1"/>
            </a:solidFill>
            <a:prstDash val="sysDash"/>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mj-ea"/>
                <a:ea typeface="+mj-ea"/>
              </a:rPr>
              <a:t>商品</a:t>
            </a:r>
            <a:r>
              <a:rPr lang="en-US" altLang="zh-CN" dirty="0">
                <a:latin typeface="+mj-ea"/>
                <a:ea typeface="+mj-ea"/>
              </a:rPr>
              <a:t>B</a:t>
            </a:r>
            <a:r>
              <a:rPr lang="zh-CN" altLang="en-US" dirty="0">
                <a:latin typeface="+mj-ea"/>
                <a:ea typeface="+mj-ea"/>
              </a:rPr>
              <a:t>：</a:t>
            </a:r>
            <a:endParaRPr lang="en-US" altLang="zh-CN" dirty="0">
              <a:latin typeface="+mj-ea"/>
              <a:ea typeface="+mj-ea"/>
            </a:endParaRPr>
          </a:p>
          <a:p>
            <a:pPr algn="ctr"/>
            <a:r>
              <a:rPr lang="zh-CN" altLang="en-US" dirty="0">
                <a:latin typeface="+mj-ea"/>
                <a:ea typeface="+mj-ea"/>
              </a:rPr>
              <a:t>类型：女装、裙子</a:t>
            </a:r>
          </a:p>
        </p:txBody>
      </p:sp>
      <p:sp>
        <p:nvSpPr>
          <p:cNvPr id="48" name="圆角矩形 47"/>
          <p:cNvSpPr/>
          <p:nvPr/>
        </p:nvSpPr>
        <p:spPr bwMode="auto">
          <a:xfrm>
            <a:off x="3294148" y="4351891"/>
            <a:ext cx="2344784" cy="648568"/>
          </a:xfrm>
          <a:prstGeom prst="roundRect">
            <a:avLst/>
          </a:prstGeom>
          <a:noFill/>
          <a:ln w="25400" cap="flat" cmpd="sng">
            <a:solidFill>
              <a:schemeClr val="tx1"/>
            </a:solidFill>
            <a:prstDash val="sysDash"/>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mj-ea"/>
                <a:ea typeface="+mj-ea"/>
              </a:rPr>
              <a:t>商品</a:t>
            </a:r>
            <a:r>
              <a:rPr lang="en-US" altLang="zh-CN" dirty="0">
                <a:latin typeface="+mj-ea"/>
                <a:ea typeface="+mj-ea"/>
              </a:rPr>
              <a:t>C</a:t>
            </a:r>
            <a:r>
              <a:rPr lang="zh-CN" altLang="en-US" dirty="0">
                <a:latin typeface="+mj-ea"/>
                <a:ea typeface="+mj-ea"/>
              </a:rPr>
              <a:t>：</a:t>
            </a:r>
            <a:endParaRPr lang="en-US" altLang="zh-CN" dirty="0">
              <a:latin typeface="+mj-ea"/>
              <a:ea typeface="+mj-ea"/>
            </a:endParaRPr>
          </a:p>
          <a:p>
            <a:pPr algn="ctr"/>
            <a:r>
              <a:rPr lang="zh-CN" altLang="en-US" dirty="0">
                <a:latin typeface="+mj-ea"/>
                <a:ea typeface="+mj-ea"/>
              </a:rPr>
              <a:t>类型：母婴、奶粉</a:t>
            </a:r>
          </a:p>
        </p:txBody>
      </p:sp>
      <p:cxnSp>
        <p:nvCxnSpPr>
          <p:cNvPr id="46" name="直接箭头连接符 45"/>
          <p:cNvCxnSpPr>
            <a:endCxn id="27" idx="1"/>
          </p:cNvCxnSpPr>
          <p:nvPr/>
        </p:nvCxnSpPr>
        <p:spPr>
          <a:xfrm flipV="1">
            <a:off x="982420" y="2538690"/>
            <a:ext cx="1325638" cy="11915"/>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941751" y="2169357"/>
            <a:ext cx="711926" cy="369332"/>
          </a:xfrm>
          <a:prstGeom prst="rect">
            <a:avLst/>
          </a:prstGeom>
          <a:noFill/>
        </p:spPr>
        <p:txBody>
          <a:bodyPr wrap="square" rtlCol="0">
            <a:spAutoFit/>
          </a:bodyPr>
          <a:lstStyle/>
          <a:p>
            <a:r>
              <a:rPr lang="zh-CN" altLang="en-US" dirty="0">
                <a:latin typeface="+mj-ea"/>
                <a:ea typeface="+mj-ea"/>
              </a:rPr>
              <a:t>喜欢</a:t>
            </a:r>
          </a:p>
        </p:txBody>
      </p:sp>
      <p:sp>
        <p:nvSpPr>
          <p:cNvPr id="57" name="文本框 56"/>
          <p:cNvSpPr txBox="1"/>
          <p:nvPr/>
        </p:nvSpPr>
        <p:spPr>
          <a:xfrm>
            <a:off x="906171" y="3210169"/>
            <a:ext cx="711926" cy="369332"/>
          </a:xfrm>
          <a:prstGeom prst="rect">
            <a:avLst/>
          </a:prstGeom>
          <a:noFill/>
        </p:spPr>
        <p:txBody>
          <a:bodyPr wrap="square" rtlCol="0">
            <a:spAutoFit/>
          </a:bodyPr>
          <a:lstStyle/>
          <a:p>
            <a:r>
              <a:rPr lang="zh-CN" altLang="en-US" dirty="0">
                <a:latin typeface="+mj-ea"/>
                <a:ea typeface="+mj-ea"/>
              </a:rPr>
              <a:t>喜欢</a:t>
            </a:r>
          </a:p>
        </p:txBody>
      </p:sp>
      <p:cxnSp>
        <p:nvCxnSpPr>
          <p:cNvPr id="61" name="直接箭头连接符 60"/>
          <p:cNvCxnSpPr/>
          <p:nvPr/>
        </p:nvCxnSpPr>
        <p:spPr>
          <a:xfrm flipV="1">
            <a:off x="913827" y="3553004"/>
            <a:ext cx="1325638" cy="11915"/>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906171" y="3657550"/>
            <a:ext cx="1333294" cy="950439"/>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836849" y="3995498"/>
            <a:ext cx="711926" cy="369332"/>
          </a:xfrm>
          <a:prstGeom prst="rect">
            <a:avLst/>
          </a:prstGeom>
          <a:noFill/>
        </p:spPr>
        <p:txBody>
          <a:bodyPr wrap="square" rtlCol="0">
            <a:spAutoFit/>
          </a:bodyPr>
          <a:lstStyle/>
          <a:p>
            <a:r>
              <a:rPr lang="zh-CN" altLang="en-US" dirty="0">
                <a:latin typeface="+mj-ea"/>
                <a:ea typeface="+mj-ea"/>
              </a:rPr>
              <a:t>喜欢</a:t>
            </a:r>
          </a:p>
        </p:txBody>
      </p:sp>
      <p:sp>
        <p:nvSpPr>
          <p:cNvPr id="67" name="文本框 66"/>
          <p:cNvSpPr txBox="1"/>
          <p:nvPr/>
        </p:nvSpPr>
        <p:spPr>
          <a:xfrm>
            <a:off x="8764618" y="4774763"/>
            <a:ext cx="785504" cy="369332"/>
          </a:xfrm>
          <a:prstGeom prst="rect">
            <a:avLst/>
          </a:prstGeom>
          <a:noFill/>
        </p:spPr>
        <p:txBody>
          <a:bodyPr wrap="square" rtlCol="0">
            <a:spAutoFit/>
          </a:bodyPr>
          <a:lstStyle/>
          <a:p>
            <a:r>
              <a:rPr lang="zh-CN" altLang="en-US" dirty="0">
                <a:solidFill>
                  <a:srgbClr val="FF0000"/>
                </a:solidFill>
                <a:latin typeface="+mj-ea"/>
                <a:ea typeface="+mj-ea"/>
              </a:rPr>
              <a:t>推荐</a:t>
            </a:r>
          </a:p>
        </p:txBody>
      </p:sp>
      <p:cxnSp>
        <p:nvCxnSpPr>
          <p:cNvPr id="43" name="直接箭头连接符 42"/>
          <p:cNvCxnSpPr/>
          <p:nvPr/>
        </p:nvCxnSpPr>
        <p:spPr>
          <a:xfrm>
            <a:off x="982420" y="2590576"/>
            <a:ext cx="1312986" cy="2105031"/>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bwMode="auto">
          <a:xfrm>
            <a:off x="214863" y="1933581"/>
            <a:ext cx="5610497" cy="3598540"/>
          </a:xfrm>
          <a:prstGeom prst="roundRect">
            <a:avLst/>
          </a:prstGeom>
          <a:noFill/>
          <a:ln w="25400" cap="flat" cmpd="sng">
            <a:solidFill>
              <a:srgbClr val="FF0000"/>
            </a:solidFill>
            <a:prstDash val="sysDash"/>
            <a:round/>
          </a:ln>
        </p:spPr>
        <p:txBody>
          <a:bodyPr rtlCol="0" anchor="ctr"/>
          <a:lstStyle/>
          <a:p>
            <a:pPr algn="ctr"/>
            <a:endParaRPr lang="zh-CN" altLang="en-US"/>
          </a:p>
        </p:txBody>
      </p:sp>
      <p:sp>
        <p:nvSpPr>
          <p:cNvPr id="7" name="文本框 6"/>
          <p:cNvSpPr txBox="1"/>
          <p:nvPr/>
        </p:nvSpPr>
        <p:spPr>
          <a:xfrm>
            <a:off x="2239465" y="5128234"/>
            <a:ext cx="1534885" cy="369332"/>
          </a:xfrm>
          <a:prstGeom prst="rect">
            <a:avLst/>
          </a:prstGeom>
          <a:noFill/>
        </p:spPr>
        <p:txBody>
          <a:bodyPr wrap="square" rtlCol="0">
            <a:spAutoFit/>
          </a:bodyPr>
          <a:lstStyle/>
          <a:p>
            <a:r>
              <a:rPr lang="zh-CN" altLang="en-US" dirty="0">
                <a:latin typeface="+mj-ea"/>
                <a:ea typeface="+mj-ea"/>
              </a:rPr>
              <a:t>偏好数据集</a:t>
            </a:r>
          </a:p>
        </p:txBody>
      </p:sp>
      <p:sp>
        <p:nvSpPr>
          <p:cNvPr id="49" name="下箭头 48"/>
          <p:cNvSpPr/>
          <p:nvPr/>
        </p:nvSpPr>
        <p:spPr>
          <a:xfrm rot="16200000">
            <a:off x="6112287" y="3238032"/>
            <a:ext cx="467120" cy="802239"/>
          </a:xfrm>
          <a:prstGeom prst="downArrow">
            <a:avLst/>
          </a:prstGeom>
        </p:spPr>
        <p:style>
          <a:lnRef idx="0">
            <a:srgbClr val="FFFFFF"/>
          </a:lnRef>
          <a:fillRef idx="3">
            <a:schemeClr val="accent1"/>
          </a:fillRef>
          <a:effectRef idx="0">
            <a:srgbClr val="FFFFFF"/>
          </a:effectRef>
          <a:fontRef idx="minor">
            <a:schemeClr val="lt1"/>
          </a:fontRef>
        </p:style>
        <p:txBody>
          <a:bodyPr anchor="ctr"/>
          <a:lstStyle/>
          <a:p>
            <a:endParaRPr lang="zh-CN" altLang="en-US"/>
          </a:p>
        </p:txBody>
      </p:sp>
      <p:sp>
        <p:nvSpPr>
          <p:cNvPr id="9" name="文本框 8"/>
          <p:cNvSpPr txBox="1"/>
          <p:nvPr/>
        </p:nvSpPr>
        <p:spPr>
          <a:xfrm>
            <a:off x="6834225" y="3460377"/>
            <a:ext cx="1097280" cy="369332"/>
          </a:xfrm>
          <a:prstGeom prst="rect">
            <a:avLst/>
          </a:prstGeom>
          <a:noFill/>
        </p:spPr>
        <p:txBody>
          <a:bodyPr wrap="square" rtlCol="0">
            <a:spAutoFit/>
          </a:bodyPr>
          <a:lstStyle/>
          <a:p>
            <a:r>
              <a:rPr lang="zh-CN" altLang="en-US" dirty="0">
                <a:latin typeface="+mj-ea"/>
                <a:ea typeface="+mj-ea"/>
              </a:rPr>
              <a:t>训练</a:t>
            </a:r>
          </a:p>
        </p:txBody>
      </p:sp>
      <p:sp>
        <p:nvSpPr>
          <p:cNvPr id="10" name="矩形 9"/>
          <p:cNvSpPr/>
          <p:nvPr/>
        </p:nvSpPr>
        <p:spPr bwMode="auto">
          <a:xfrm>
            <a:off x="8490606" y="3416340"/>
            <a:ext cx="1166449" cy="412335"/>
          </a:xfrm>
          <a:prstGeom prst="rect">
            <a:avLst/>
          </a:prstGeom>
          <a:solidFill>
            <a:srgbClr val="5095D5"/>
          </a:solidFill>
          <a:ln w="25400" cap="flat" cmpd="sng">
            <a:noFill/>
            <a:prstDash val="solid"/>
            <a:round/>
          </a:ln>
        </p:spPr>
        <p:txBody>
          <a:bodyPr rtlCol="0" anchor="ctr"/>
          <a:lstStyle/>
          <a:p>
            <a:pPr algn="ctr"/>
            <a:r>
              <a:rPr lang="zh-CN" altLang="en-US" dirty="0">
                <a:solidFill>
                  <a:schemeClr val="bg1"/>
                </a:solidFill>
                <a:latin typeface="+mj-ea"/>
                <a:ea typeface="+mj-ea"/>
              </a:rPr>
              <a:t>偏好模型</a:t>
            </a:r>
          </a:p>
        </p:txBody>
      </p:sp>
      <p:sp>
        <p:nvSpPr>
          <p:cNvPr id="51" name="下箭头 50"/>
          <p:cNvSpPr/>
          <p:nvPr/>
        </p:nvSpPr>
        <p:spPr>
          <a:xfrm rot="16200000">
            <a:off x="7720806" y="3218874"/>
            <a:ext cx="467120" cy="802239"/>
          </a:xfrm>
          <a:prstGeom prst="downArrow">
            <a:avLst/>
          </a:prstGeom>
        </p:spPr>
        <p:style>
          <a:lnRef idx="0">
            <a:srgbClr val="FFFFFF"/>
          </a:lnRef>
          <a:fillRef idx="3">
            <a:schemeClr val="accent1"/>
          </a:fillRef>
          <a:effectRef idx="0">
            <a:srgbClr val="FFFFFF"/>
          </a:effectRef>
          <a:fontRef idx="minor">
            <a:schemeClr val="lt1"/>
          </a:fontRef>
        </p:style>
        <p:txBody>
          <a:bodyPr anchor="ctr"/>
          <a:lstStyle/>
          <a:p>
            <a:endParaRPr lang="zh-CN" altLang="en-US"/>
          </a:p>
        </p:txBody>
      </p:sp>
      <p:sp>
        <p:nvSpPr>
          <p:cNvPr id="53" name="圆角矩形 52"/>
          <p:cNvSpPr/>
          <p:nvPr/>
        </p:nvSpPr>
        <p:spPr bwMode="auto">
          <a:xfrm>
            <a:off x="8564761" y="2088476"/>
            <a:ext cx="875211" cy="462129"/>
          </a:xfrm>
          <a:prstGeom prst="roundRect">
            <a:avLst/>
          </a:prstGeom>
          <a:noFill/>
          <a:ln w="22225" cap="flat" cmpd="sng">
            <a:solidFill>
              <a:schemeClr val="tx1"/>
            </a:solidFill>
            <a:prstDash val="solid"/>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mj-ea"/>
                <a:ea typeface="+mj-ea"/>
              </a:rPr>
              <a:t>商品</a:t>
            </a:r>
            <a:r>
              <a:rPr lang="en-US" altLang="zh-CN" dirty="0">
                <a:latin typeface="+mj-ea"/>
                <a:ea typeface="+mj-ea"/>
              </a:rPr>
              <a:t>D</a:t>
            </a:r>
            <a:endParaRPr lang="zh-CN" altLang="en-US" dirty="0">
              <a:latin typeface="+mj-ea"/>
              <a:ea typeface="+mj-ea"/>
            </a:endParaRPr>
          </a:p>
        </p:txBody>
      </p:sp>
      <p:sp>
        <p:nvSpPr>
          <p:cNvPr id="54" name="圆角矩形 53"/>
          <p:cNvSpPr/>
          <p:nvPr/>
        </p:nvSpPr>
        <p:spPr bwMode="auto">
          <a:xfrm>
            <a:off x="9550122" y="1995257"/>
            <a:ext cx="2344784" cy="648568"/>
          </a:xfrm>
          <a:prstGeom prst="roundRect">
            <a:avLst/>
          </a:prstGeom>
          <a:noFill/>
          <a:ln w="25400" cap="flat" cmpd="sng">
            <a:solidFill>
              <a:schemeClr val="tx1"/>
            </a:solidFill>
            <a:prstDash val="sysDash"/>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mj-ea"/>
                <a:ea typeface="+mj-ea"/>
              </a:rPr>
              <a:t>商品</a:t>
            </a:r>
            <a:r>
              <a:rPr lang="en-US" altLang="zh-CN" dirty="0">
                <a:latin typeface="+mj-ea"/>
                <a:ea typeface="+mj-ea"/>
              </a:rPr>
              <a:t>D</a:t>
            </a:r>
            <a:r>
              <a:rPr lang="zh-CN" altLang="en-US" dirty="0">
                <a:latin typeface="+mj-ea"/>
                <a:ea typeface="+mj-ea"/>
              </a:rPr>
              <a:t>：</a:t>
            </a:r>
            <a:endParaRPr lang="en-US" altLang="zh-CN" dirty="0">
              <a:latin typeface="+mj-ea"/>
              <a:ea typeface="+mj-ea"/>
            </a:endParaRPr>
          </a:p>
          <a:p>
            <a:pPr algn="ctr"/>
            <a:r>
              <a:rPr lang="zh-CN" altLang="en-US" dirty="0">
                <a:latin typeface="+mj-ea"/>
                <a:ea typeface="+mj-ea"/>
              </a:rPr>
              <a:t>类型：母婴、奶粉</a:t>
            </a:r>
          </a:p>
        </p:txBody>
      </p:sp>
      <p:sp>
        <p:nvSpPr>
          <p:cNvPr id="55" name="下箭头 54"/>
          <p:cNvSpPr/>
          <p:nvPr/>
        </p:nvSpPr>
        <p:spPr>
          <a:xfrm>
            <a:off x="8834623" y="2592137"/>
            <a:ext cx="467120" cy="813454"/>
          </a:xfrm>
          <a:prstGeom prst="downArrow">
            <a:avLst/>
          </a:prstGeom>
        </p:spPr>
        <p:style>
          <a:lnRef idx="0">
            <a:srgbClr val="FFFFFF"/>
          </a:lnRef>
          <a:fillRef idx="3">
            <a:schemeClr val="accent1"/>
          </a:fillRef>
          <a:effectRef idx="0">
            <a:srgbClr val="FFFFFF"/>
          </a:effectRef>
          <a:fontRef idx="minor">
            <a:schemeClr val="lt1"/>
          </a:fontRef>
        </p:style>
        <p:txBody>
          <a:bodyPr anchor="ctr"/>
          <a:lstStyle/>
          <a:p>
            <a:endParaRPr lang="zh-CN" altLang="en-US"/>
          </a:p>
        </p:txBody>
      </p:sp>
      <p:sp>
        <p:nvSpPr>
          <p:cNvPr id="56" name="下箭头 55"/>
          <p:cNvSpPr/>
          <p:nvPr/>
        </p:nvSpPr>
        <p:spPr>
          <a:xfrm>
            <a:off x="8834623" y="3891795"/>
            <a:ext cx="467120" cy="813454"/>
          </a:xfrm>
          <a:prstGeom prst="downArrow">
            <a:avLst/>
          </a:prstGeom>
        </p:spPr>
        <p:style>
          <a:lnRef idx="0">
            <a:srgbClr val="FFFFFF"/>
          </a:lnRef>
          <a:fillRef idx="3">
            <a:schemeClr val="accent1"/>
          </a:fillRef>
          <a:effectRef idx="0">
            <a:srgbClr val="FFFFFF"/>
          </a:effectRef>
          <a:fontRef idx="minor">
            <a:schemeClr val="lt1"/>
          </a:fontRef>
        </p:style>
        <p:txBody>
          <a:bodyPr anchor="ctr"/>
          <a:lstStyle/>
          <a:p>
            <a:endParaRPr lang="zh-CN" altLang="en-US"/>
          </a:p>
        </p:txBody>
      </p:sp>
      <p:sp>
        <p:nvSpPr>
          <p:cNvPr id="58" name="圆角矩形 57"/>
          <p:cNvSpPr/>
          <p:nvPr/>
        </p:nvSpPr>
        <p:spPr>
          <a:xfrm>
            <a:off x="83185" y="1561011"/>
            <a:ext cx="11993426" cy="4434840"/>
          </a:xfrm>
          <a:prstGeom prst="roundRect">
            <a:avLst/>
          </a:prstGeom>
        </p:spPr>
        <p:style>
          <a:lnRef idx="3">
            <a:schemeClr val="accent1"/>
          </a:lnRef>
          <a:fillRef idx="0">
            <a:srgbClr val="FFFFFF"/>
          </a:fillRef>
          <a:effectRef idx="0">
            <a:srgbClr val="FFFFFF"/>
          </a:effectRef>
          <a:fontRef idx="minor">
            <a:schemeClr val="tx1"/>
          </a:fontRef>
        </p:style>
        <p:txBody>
          <a:bodyPr anchor="ctr"/>
          <a:lstStyle/>
          <a:p>
            <a:endParaRPr lang="zh-CN" altLang="en-US"/>
          </a:p>
        </p:txBody>
      </p:sp>
      <p:sp>
        <p:nvSpPr>
          <p:cNvPr id="59" name="文本框 58"/>
          <p:cNvSpPr txBox="1"/>
          <p:nvPr/>
        </p:nvSpPr>
        <p:spPr>
          <a:xfrm>
            <a:off x="5449615" y="1353140"/>
            <a:ext cx="1260566" cy="369332"/>
          </a:xfrm>
          <a:prstGeom prst="rect">
            <a:avLst/>
          </a:prstGeom>
          <a:solidFill>
            <a:srgbClr val="5095D5"/>
          </a:solidFill>
        </p:spPr>
        <p:txBody>
          <a:bodyPr wrap="square">
            <a:spAutoFit/>
            <a:extLst>
              <a:ext uri="{4A0BC546-FE56-4ADE-93B0-CB8AF2F6F144}">
                <wpsdc:textFrameExt xmlns:wpsdc="http://www.wps.cn/officeDocument/2022/drawingmlCustomData" xmlns="" type="text"/>
              </a:ext>
            </a:extLst>
          </a:bodyPr>
          <a:lstStyle/>
          <a:p>
            <a:r>
              <a:rPr lang="zh-CN" altLang="en-US" dirty="0">
                <a:solidFill>
                  <a:schemeClr val="bg1"/>
                </a:solidFill>
                <a:ea typeface="微软雅黑" panose="020B0503020204020204" pitchFamily="34" charset="-122"/>
              </a:rPr>
              <a:t>推荐系统</a:t>
            </a:r>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pic>
        <p:nvPicPr>
          <p:cNvPr id="411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036" y="2209799"/>
            <a:ext cx="4286250" cy="24098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54909" y="1167569"/>
            <a:ext cx="4064000" cy="368300"/>
          </a:xfrm>
          <a:prstGeom prst="rect">
            <a:avLst/>
          </a:prstGeom>
        </p:spPr>
        <p:txBody>
          <a:bodyPr>
            <a:spAutoFit/>
            <a:extLst>
              <a:ext uri="{4A0BC546-FE56-4ADE-93B0-CB8AF2F6F144}">
                <wpsdc:textFrameExt xmlns:wpsdc="http://www.wps.cn/officeDocument/2022/drawingmlCustomData" xmlns="" type="text"/>
              </a:ext>
            </a:extLst>
          </a:bodyPr>
          <a:lstStyle/>
          <a:p>
            <a:pPr marL="285750" indent="-285750">
              <a:buFont typeface="Wingdings" panose="05000000000000000000" charset="0"/>
              <a:buChar char="p"/>
            </a:pPr>
            <a:r>
              <a:rPr lang="zh-CN" altLang="en-US" sz="1800">
                <a:latin typeface="Arial" panose="020B0604020202020204" pitchFamily="34" charset="0"/>
                <a:ea typeface="微软雅黑" panose="020B0503020204020204" pitchFamily="34" charset="-122"/>
              </a:rPr>
              <a:t>人脸识别</a:t>
            </a:r>
          </a:p>
        </p:txBody>
      </p:sp>
      <p:sp>
        <p:nvSpPr>
          <p:cNvPr id="3" name="文本框 2"/>
          <p:cNvSpPr txBox="1"/>
          <p:nvPr/>
        </p:nvSpPr>
        <p:spPr>
          <a:xfrm>
            <a:off x="4152900" y="4864735"/>
            <a:ext cx="1590675" cy="368300"/>
          </a:xfrm>
          <a:prstGeom prst="rect">
            <a:avLst/>
          </a:prstGeom>
        </p:spPr>
        <p:txBody>
          <a:bodyPr wrap="square" anchor="b" anchorCtr="0">
            <a:spAutoFit/>
            <a:extLst>
              <a:ext uri="{4A0BC546-FE56-4ADE-93B0-CB8AF2F6F144}">
                <wpsdc:textFrameExt xmlns:wpsdc="http://www.wps.cn/officeDocument/2022/drawingmlCustomData" xmlns="" type="text"/>
              </a:ext>
            </a:extLst>
          </a:bodyPr>
          <a:lstStyle/>
          <a:p>
            <a:r>
              <a:rPr lang="zh-CN" altLang="en-US" sz="1800" dirty="0">
                <a:latin typeface="Arial" panose="020B0604020202020204" pitchFamily="34" charset="0"/>
                <a:ea typeface="微软雅黑" panose="020B0503020204020204" pitchFamily="34" charset="-122"/>
              </a:rPr>
              <a:t>刷脸闸机出行</a:t>
            </a:r>
          </a:p>
        </p:txBody>
      </p:sp>
      <p:sp>
        <p:nvSpPr>
          <p:cNvPr id="5" name="文本框 4"/>
          <p:cNvSpPr txBox="1"/>
          <p:nvPr/>
        </p:nvSpPr>
        <p:spPr>
          <a:xfrm>
            <a:off x="372110" y="4864735"/>
            <a:ext cx="1590675" cy="368300"/>
          </a:xfrm>
          <a:prstGeom prst="rect">
            <a:avLst/>
          </a:prstGeom>
        </p:spPr>
        <p:txBody>
          <a:bodyPr wrap="square" anchor="b" anchorCtr="0">
            <a:spAutoFit/>
            <a:extLst>
              <a:ext uri="{4A0BC546-FE56-4ADE-93B0-CB8AF2F6F144}">
                <wpsdc:textFrameExt xmlns:wpsdc="http://www.wps.cn/officeDocument/2022/drawingmlCustomData" xmlns="" type="text"/>
              </a:ext>
            </a:extLst>
          </a:bodyPr>
          <a:lstStyle/>
          <a:p>
            <a:r>
              <a:rPr lang="zh-CN" altLang="en-US" sz="1800">
                <a:latin typeface="Arial" panose="020B0604020202020204" pitchFamily="34" charset="0"/>
                <a:ea typeface="微软雅黑" panose="020B0503020204020204" pitchFamily="34" charset="-122"/>
              </a:rPr>
              <a:t>人脸实名认证</a:t>
            </a:r>
          </a:p>
        </p:txBody>
      </p:sp>
      <p:pic>
        <p:nvPicPr>
          <p:cNvPr id="103" name="图片 102"/>
          <p:cNvPicPr/>
          <p:nvPr/>
        </p:nvPicPr>
        <p:blipFill>
          <a:blip r:embed="rId3"/>
          <a:srcRect t="8380" b="13141"/>
          <a:stretch>
            <a:fillRect/>
          </a:stretch>
        </p:blipFill>
        <p:spPr>
          <a:xfrm>
            <a:off x="144145" y="2127250"/>
            <a:ext cx="2289175" cy="2574925"/>
          </a:xfrm>
          <a:prstGeom prst="rect">
            <a:avLst/>
          </a:prstGeom>
          <a:noFill/>
          <a:ln w="9525">
            <a:noFill/>
          </a:ln>
        </p:spPr>
      </p:pic>
      <p:sp>
        <p:nvSpPr>
          <p:cNvPr id="8" name="文本框 7"/>
          <p:cNvSpPr txBox="1"/>
          <p:nvPr/>
        </p:nvSpPr>
        <p:spPr>
          <a:xfrm>
            <a:off x="8882380" y="4864735"/>
            <a:ext cx="1849755" cy="368300"/>
          </a:xfrm>
          <a:prstGeom prst="rect">
            <a:avLst/>
          </a:prstGeom>
          <a:noFill/>
        </p:spPr>
        <p:txBody>
          <a:bodyPr wrap="square" rtlCol="0" anchor="b" anchorCtr="0">
            <a:spAutoFit/>
          </a:bodyPr>
          <a:lstStyle/>
          <a:p>
            <a:r>
              <a:rPr lang="zh-CN" altLang="en-US" sz="1800">
                <a:ea typeface="微软雅黑" panose="020B0503020204020204" pitchFamily="34" charset="-122"/>
              </a:rPr>
              <a:t>智能相册分类</a:t>
            </a:r>
            <a:endParaRPr lang="zh-CN" altLang="en-US"/>
          </a:p>
        </p:txBody>
      </p:sp>
      <p:pic>
        <p:nvPicPr>
          <p:cNvPr id="9" name="图片 8"/>
          <p:cNvPicPr>
            <a:picLocks noChangeAspect="1"/>
          </p:cNvPicPr>
          <p:nvPr/>
        </p:nvPicPr>
        <p:blipFill>
          <a:blip r:embed="rId4"/>
          <a:stretch>
            <a:fillRect/>
          </a:stretch>
        </p:blipFill>
        <p:spPr>
          <a:xfrm>
            <a:off x="7462520" y="2217420"/>
            <a:ext cx="4244340" cy="240220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sp>
        <p:nvSpPr>
          <p:cNvPr id="2" name="文本框 1"/>
          <p:cNvSpPr txBox="1"/>
          <p:nvPr/>
        </p:nvSpPr>
        <p:spPr>
          <a:xfrm>
            <a:off x="254909" y="1167569"/>
            <a:ext cx="4064000" cy="368300"/>
          </a:xfrm>
          <a:prstGeom prst="rect">
            <a:avLst/>
          </a:prstGeom>
        </p:spPr>
        <p:txBody>
          <a:bodyPr>
            <a:spAutoFit/>
            <a:extLst>
              <a:ext uri="{4A0BC546-FE56-4ADE-93B0-CB8AF2F6F144}">
                <wpsdc:textFrameExt xmlns:wpsdc="http://www.wps.cn/officeDocument/2022/drawingmlCustomData" xmlns="" type="text"/>
              </a:ext>
            </a:extLst>
          </a:bodyPr>
          <a:lstStyle/>
          <a:p>
            <a:pPr marL="285750" indent="-285750">
              <a:buFont typeface="Wingdings" panose="05000000000000000000" charset="0"/>
              <a:buChar char="p"/>
            </a:pPr>
            <a:r>
              <a:rPr lang="zh-CN" altLang="en-US" sz="1800">
                <a:latin typeface="Arial" panose="020B0604020202020204" pitchFamily="34" charset="0"/>
                <a:ea typeface="微软雅黑" panose="020B0503020204020204" pitchFamily="34" charset="-122"/>
              </a:rPr>
              <a:t>人脸识别</a:t>
            </a:r>
          </a:p>
        </p:txBody>
      </p:sp>
      <p:graphicFrame>
        <p:nvGraphicFramePr>
          <p:cNvPr id="3" name="图示 2"/>
          <p:cNvGraphicFramePr/>
          <p:nvPr/>
        </p:nvGraphicFramePr>
        <p:xfrm>
          <a:off x="1143470" y="3958875"/>
          <a:ext cx="9616953" cy="2418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utoShape 4" descr="https://firebase.google.com/static/docs/ml-kit/images/examples/face_contours.svg?hl=zh-c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cxnSp>
        <p:nvCxnSpPr>
          <p:cNvPr id="20" name="直接箭头连接符 19"/>
          <p:cNvCxnSpPr/>
          <p:nvPr/>
        </p:nvCxnSpPr>
        <p:spPr>
          <a:xfrm>
            <a:off x="7576457" y="1573351"/>
            <a:ext cx="490051" cy="501378"/>
          </a:xfrm>
          <a:prstGeom prst="straightConnector1">
            <a:avLst/>
          </a:prstGeom>
          <a:ln w="47625">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7"/>
          <a:stretch>
            <a:fillRect/>
          </a:stretch>
        </p:blipFill>
        <p:spPr>
          <a:xfrm>
            <a:off x="4716780" y="2026324"/>
            <a:ext cx="1920179" cy="1996284"/>
          </a:xfrm>
          <a:prstGeom prst="rect">
            <a:avLst/>
          </a:prstGeom>
        </p:spPr>
      </p:pic>
      <p:pic>
        <p:nvPicPr>
          <p:cNvPr id="27" name="图片 26"/>
          <p:cNvPicPr>
            <a:picLocks noChangeAspect="1"/>
          </p:cNvPicPr>
          <p:nvPr/>
        </p:nvPicPr>
        <p:blipFill>
          <a:blip r:embed="rId8"/>
          <a:stretch>
            <a:fillRect/>
          </a:stretch>
        </p:blipFill>
        <p:spPr>
          <a:xfrm>
            <a:off x="1364906" y="2037575"/>
            <a:ext cx="1844006" cy="1921300"/>
          </a:xfrm>
          <a:prstGeom prst="rect">
            <a:avLst/>
          </a:prstGeom>
        </p:spPr>
      </p:pic>
      <p:sp>
        <p:nvSpPr>
          <p:cNvPr id="46" name="矩形 45"/>
          <p:cNvSpPr/>
          <p:nvPr/>
        </p:nvSpPr>
        <p:spPr bwMode="auto">
          <a:xfrm>
            <a:off x="1606731" y="2090057"/>
            <a:ext cx="1319349" cy="1776549"/>
          </a:xfrm>
          <a:prstGeom prst="rect">
            <a:avLst/>
          </a:prstGeom>
          <a:noFill/>
          <a:ln w="25400" cap="flat" cmpd="sng">
            <a:solidFill>
              <a:srgbClr val="FF0000"/>
            </a:solidFill>
            <a:prstDash val="sysDash"/>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48" name="组合 47"/>
          <p:cNvGrpSpPr/>
          <p:nvPr/>
        </p:nvGrpSpPr>
        <p:grpSpPr>
          <a:xfrm>
            <a:off x="8066508" y="1077797"/>
            <a:ext cx="2887275" cy="2834944"/>
            <a:chOff x="8066508" y="1077797"/>
            <a:chExt cx="2887275" cy="2834944"/>
          </a:xfrm>
        </p:grpSpPr>
        <p:pic>
          <p:nvPicPr>
            <p:cNvPr id="1032" name="Picture 8" descr="新数据集"/>
            <p:cNvPicPr>
              <a:picLocks noChangeAspect="1" noChangeArrowheads="1"/>
            </p:cNvPicPr>
            <p:nvPr/>
          </p:nvPicPr>
          <p:blipFill rotWithShape="1">
            <a:blip r:embed="rId9">
              <a:extLst>
                <a:ext uri="{28A0092B-C50C-407E-A947-70E740481C1C}">
                  <a14:useLocalDpi xmlns:a14="http://schemas.microsoft.com/office/drawing/2010/main" val="0"/>
                </a:ext>
              </a:extLst>
            </a:blip>
            <a:srcRect r="49652" b="50196"/>
            <a:stretch>
              <a:fillRect/>
            </a:stretch>
          </p:blipFill>
          <p:spPr bwMode="auto">
            <a:xfrm>
              <a:off x="8087851" y="1077797"/>
              <a:ext cx="2865932" cy="2834944"/>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p:cNvPicPr>
              <a:picLocks noChangeAspect="1"/>
            </p:cNvPicPr>
            <p:nvPr/>
          </p:nvPicPr>
          <p:blipFill>
            <a:blip r:embed="rId10"/>
            <a:stretch>
              <a:fillRect/>
            </a:stretch>
          </p:blipFill>
          <p:spPr>
            <a:xfrm>
              <a:off x="8066508" y="1763893"/>
              <a:ext cx="725710" cy="752101"/>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84399" y="1906074"/>
            <a:ext cx="11107601" cy="2064919"/>
          </a:xfrm>
        </p:spPr>
        <p:txBody>
          <a:bodyPr/>
          <a:lstStyle/>
          <a:p>
            <a:r>
              <a:rPr lang="zh-CN" altLang="en-US" b="0" dirty="0" smtClean="0"/>
              <a:t>课程</a:t>
            </a:r>
            <a:r>
              <a:rPr lang="zh-CN" altLang="en-US" b="0" dirty="0"/>
              <a:t>签到</a:t>
            </a:r>
            <a:endParaRPr lang="en-US" altLang="zh-CN" b="0" dirty="0"/>
          </a:p>
          <a:p>
            <a:r>
              <a:rPr lang="zh-CN" altLang="en-US" b="0" dirty="0" smtClean="0"/>
              <a:t>课程资源、</a:t>
            </a:r>
            <a:r>
              <a:rPr lang="zh-CN" altLang="en-US" b="0" dirty="0"/>
              <a:t>课堂互动、作业</a:t>
            </a:r>
            <a:r>
              <a:rPr lang="zh-CN" altLang="en-US" b="0" dirty="0" smtClean="0"/>
              <a:t>、阶段测验</a:t>
            </a:r>
            <a:r>
              <a:rPr lang="zh-CN" altLang="en-US" b="0" dirty="0"/>
              <a:t>、期末</a:t>
            </a:r>
            <a:r>
              <a:rPr lang="zh-CN" altLang="en-US" b="0" dirty="0" smtClean="0"/>
              <a:t>考试</a:t>
            </a:r>
            <a:endParaRPr lang="en-US" altLang="zh-CN" b="0" dirty="0"/>
          </a:p>
        </p:txBody>
      </p:sp>
      <p:sp>
        <p:nvSpPr>
          <p:cNvPr id="3" name="标题 2"/>
          <p:cNvSpPr>
            <a:spLocks noGrp="1"/>
          </p:cNvSpPr>
          <p:nvPr>
            <p:ph type="title"/>
          </p:nvPr>
        </p:nvSpPr>
        <p:spPr/>
        <p:txBody>
          <a:bodyPr/>
          <a:lstStyle/>
          <a:p>
            <a:r>
              <a:rPr lang="zh-CN" altLang="en-US" dirty="0"/>
              <a:t>课程平台</a:t>
            </a:r>
          </a:p>
        </p:txBody>
      </p:sp>
      <p:sp>
        <p:nvSpPr>
          <p:cNvPr id="4" name="内容占位符 3"/>
          <p:cNvSpPr>
            <a:spLocks noGrp="1"/>
          </p:cNvSpPr>
          <p:nvPr>
            <p:ph idx="10"/>
          </p:nvPr>
        </p:nvSpPr>
        <p:spPr>
          <a:xfrm>
            <a:off x="328569" y="1390705"/>
            <a:ext cx="11107601" cy="426469"/>
          </a:xfrm>
        </p:spPr>
        <p:txBody>
          <a:bodyPr/>
          <a:lstStyle/>
          <a:p>
            <a:pPr marL="342900" indent="-342900">
              <a:buFont typeface="Wingdings" panose="05000000000000000000" pitchFamily="2" charset="2"/>
              <a:buChar char="Ø"/>
            </a:pPr>
            <a:r>
              <a:rPr lang="zh-CN" altLang="en-US" b="1" dirty="0"/>
              <a:t>学习通</a:t>
            </a:r>
          </a:p>
        </p:txBody>
      </p:sp>
      <p:pic>
        <p:nvPicPr>
          <p:cNvPr id="6" name="图片 5"/>
          <p:cNvPicPr>
            <a:picLocks noChangeAspect="1"/>
          </p:cNvPicPr>
          <p:nvPr/>
        </p:nvPicPr>
        <p:blipFill>
          <a:blip r:embed="rId2"/>
          <a:stretch>
            <a:fillRect/>
          </a:stretch>
        </p:blipFill>
        <p:spPr>
          <a:xfrm>
            <a:off x="3070203" y="4185171"/>
            <a:ext cx="6301913" cy="205047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sp>
        <p:nvSpPr>
          <p:cNvPr id="2" name="文本框 1"/>
          <p:cNvSpPr txBox="1"/>
          <p:nvPr/>
        </p:nvSpPr>
        <p:spPr>
          <a:xfrm>
            <a:off x="254909" y="1167569"/>
            <a:ext cx="4064000" cy="368300"/>
          </a:xfrm>
          <a:prstGeom prst="rect">
            <a:avLst/>
          </a:prstGeom>
        </p:spPr>
        <p:txBody>
          <a:bodyPr>
            <a:spAutoFit/>
            <a:extLst>
              <a:ext uri="{4A0BC546-FE56-4ADE-93B0-CB8AF2F6F144}">
                <wpsdc:textFrameExt xmlns:wpsdc="http://www.wps.cn/officeDocument/2022/drawingmlCustomData" xmlns="" type="text"/>
              </a:ext>
            </a:extLst>
          </a:bodyPr>
          <a:lstStyle/>
          <a:p>
            <a:pPr marL="285750" indent="-285750">
              <a:buFont typeface="Wingdings" panose="05000000000000000000" charset="0"/>
              <a:buChar char="p"/>
            </a:pPr>
            <a:r>
              <a:rPr lang="en-US" altLang="zh-CN" sz="1800" dirty="0">
                <a:latin typeface="Arial" panose="020B0604020202020204" pitchFamily="34" charset="0"/>
                <a:ea typeface="微软雅黑" panose="020B0503020204020204" pitchFamily="34" charset="-122"/>
              </a:rPr>
              <a:t>AI</a:t>
            </a:r>
            <a:r>
              <a:rPr lang="zh-CN" altLang="en-US" sz="1800" dirty="0">
                <a:latin typeface="Arial" panose="020B0604020202020204" pitchFamily="34" charset="0"/>
                <a:ea typeface="微软雅黑" panose="020B0503020204020204" pitchFamily="34" charset="-122"/>
              </a:rPr>
              <a:t>换脸</a:t>
            </a:r>
          </a:p>
        </p:txBody>
      </p:sp>
      <p:sp>
        <p:nvSpPr>
          <p:cNvPr id="8" name="AutoShape 4" descr="https://firebase.google.com/static/docs/ml-kit/images/examples/face_contours.svg?hl=zh-c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3" name="图片 12"/>
          <p:cNvPicPr>
            <a:picLocks noChangeAspect="1"/>
          </p:cNvPicPr>
          <p:nvPr/>
        </p:nvPicPr>
        <p:blipFill>
          <a:blip r:embed="rId2"/>
          <a:stretch>
            <a:fillRect/>
          </a:stretch>
        </p:blipFill>
        <p:spPr>
          <a:xfrm>
            <a:off x="6216306" y="1862881"/>
            <a:ext cx="5909011" cy="3075227"/>
          </a:xfrm>
          <a:prstGeom prst="rect">
            <a:avLst/>
          </a:prstGeom>
        </p:spPr>
      </p:pic>
      <p:pic>
        <p:nvPicPr>
          <p:cNvPr id="4" name="图片 3"/>
          <p:cNvPicPr>
            <a:picLocks noChangeAspect="1"/>
          </p:cNvPicPr>
          <p:nvPr/>
        </p:nvPicPr>
        <p:blipFill>
          <a:blip r:embed="rId3"/>
          <a:stretch>
            <a:fillRect/>
          </a:stretch>
        </p:blipFill>
        <p:spPr>
          <a:xfrm>
            <a:off x="108825" y="1862881"/>
            <a:ext cx="5937071" cy="3075227"/>
          </a:xfrm>
          <a:prstGeom prst="rect">
            <a:avLst/>
          </a:prstGeom>
        </p:spPr>
      </p:pic>
      <p:sp>
        <p:nvSpPr>
          <p:cNvPr id="6" name="文本框 5"/>
          <p:cNvSpPr txBox="1"/>
          <p:nvPr/>
        </p:nvSpPr>
        <p:spPr>
          <a:xfrm>
            <a:off x="4965700" y="5265121"/>
            <a:ext cx="2749550" cy="369332"/>
          </a:xfrm>
          <a:prstGeom prst="rect">
            <a:avLst/>
          </a:prstGeom>
          <a:noFill/>
        </p:spPr>
        <p:txBody>
          <a:bodyPr wrap="square" rtlCol="0">
            <a:spAutoFit/>
          </a:bodyPr>
          <a:lstStyle/>
          <a:p>
            <a:r>
              <a:rPr lang="en-US" altLang="zh-CN" dirty="0">
                <a:latin typeface="+mj-ea"/>
                <a:ea typeface="+mj-ea"/>
              </a:rPr>
              <a:t>2024</a:t>
            </a:r>
            <a:r>
              <a:rPr lang="zh-CN" altLang="en-US" dirty="0">
                <a:latin typeface="+mj-ea"/>
                <a:ea typeface="+mj-ea"/>
              </a:rPr>
              <a:t>年</a:t>
            </a:r>
            <a:r>
              <a:rPr lang="en-US" altLang="zh-CN" dirty="0">
                <a:latin typeface="+mj-ea"/>
                <a:ea typeface="+mj-ea"/>
              </a:rPr>
              <a:t>2</a:t>
            </a:r>
            <a:r>
              <a:rPr lang="zh-CN" altLang="en-US" dirty="0">
                <a:latin typeface="+mj-ea"/>
                <a:ea typeface="+mj-ea"/>
              </a:rPr>
              <a:t>月</a:t>
            </a:r>
            <a:r>
              <a:rPr lang="en-US" altLang="zh-CN" dirty="0">
                <a:latin typeface="+mj-ea"/>
                <a:ea typeface="+mj-ea"/>
              </a:rPr>
              <a:t>25</a:t>
            </a:r>
            <a:r>
              <a:rPr lang="zh-CN" altLang="en-US" dirty="0">
                <a:latin typeface="+mj-ea"/>
                <a:ea typeface="+mj-ea"/>
              </a:rPr>
              <a:t>日晚 新闻</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sp>
        <p:nvSpPr>
          <p:cNvPr id="2" name="文本框 1"/>
          <p:cNvSpPr txBox="1"/>
          <p:nvPr/>
        </p:nvSpPr>
        <p:spPr>
          <a:xfrm>
            <a:off x="254909" y="1167569"/>
            <a:ext cx="4064000" cy="368300"/>
          </a:xfrm>
          <a:prstGeom prst="rect">
            <a:avLst/>
          </a:prstGeom>
        </p:spPr>
        <p:txBody>
          <a:bodyPr>
            <a:spAutoFit/>
            <a:extLst>
              <a:ext uri="{4A0BC546-FE56-4ADE-93B0-CB8AF2F6F144}">
                <wpsdc:textFrameExt xmlns:wpsdc="http://www.wps.cn/officeDocument/2022/drawingmlCustomData" xmlns="" type="text"/>
              </a:ext>
            </a:extLst>
          </a:bodyPr>
          <a:lstStyle/>
          <a:p>
            <a:pPr marL="285750" indent="-285750">
              <a:buFont typeface="Wingdings" panose="05000000000000000000" charset="0"/>
              <a:buChar char="p"/>
            </a:pPr>
            <a:r>
              <a:rPr lang="en-US" altLang="zh-CN" sz="1800" dirty="0">
                <a:latin typeface="Arial" panose="020B0604020202020204" pitchFamily="34" charset="0"/>
                <a:ea typeface="微软雅黑" panose="020B0503020204020204" pitchFamily="34" charset="-122"/>
              </a:rPr>
              <a:t>AI</a:t>
            </a:r>
            <a:r>
              <a:rPr lang="zh-CN" altLang="en-US" sz="1800" dirty="0">
                <a:latin typeface="Arial" panose="020B0604020202020204" pitchFamily="34" charset="0"/>
                <a:ea typeface="微软雅黑" panose="020B0503020204020204" pitchFamily="34" charset="-122"/>
              </a:rPr>
              <a:t>换脸</a:t>
            </a:r>
          </a:p>
        </p:txBody>
      </p:sp>
      <p:sp>
        <p:nvSpPr>
          <p:cNvPr id="8" name="AutoShape 4" descr="https://firebase.google.com/static/docs/ml-kit/images/examples/face_contours.svg?hl=zh-c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文本框 5"/>
          <p:cNvSpPr txBox="1"/>
          <p:nvPr/>
        </p:nvSpPr>
        <p:spPr>
          <a:xfrm>
            <a:off x="4965700" y="5265121"/>
            <a:ext cx="2749550" cy="369332"/>
          </a:xfrm>
          <a:prstGeom prst="rect">
            <a:avLst/>
          </a:prstGeom>
          <a:noFill/>
        </p:spPr>
        <p:txBody>
          <a:bodyPr wrap="square" rtlCol="0">
            <a:spAutoFit/>
          </a:bodyPr>
          <a:lstStyle/>
          <a:p>
            <a:r>
              <a:rPr lang="en-US" altLang="zh-CN" dirty="0">
                <a:latin typeface="+mj-ea"/>
                <a:ea typeface="+mj-ea"/>
              </a:rPr>
              <a:t>2024</a:t>
            </a:r>
            <a:r>
              <a:rPr lang="zh-CN" altLang="en-US" dirty="0">
                <a:latin typeface="+mj-ea"/>
                <a:ea typeface="+mj-ea"/>
              </a:rPr>
              <a:t>年</a:t>
            </a:r>
            <a:r>
              <a:rPr lang="en-US" altLang="zh-CN" dirty="0">
                <a:latin typeface="+mj-ea"/>
                <a:ea typeface="+mj-ea"/>
              </a:rPr>
              <a:t>2</a:t>
            </a:r>
            <a:r>
              <a:rPr lang="zh-CN" altLang="en-US" dirty="0">
                <a:latin typeface="+mj-ea"/>
                <a:ea typeface="+mj-ea"/>
              </a:rPr>
              <a:t>月</a:t>
            </a:r>
            <a:r>
              <a:rPr lang="en-US" altLang="zh-CN" dirty="0">
                <a:latin typeface="+mj-ea"/>
                <a:ea typeface="+mj-ea"/>
              </a:rPr>
              <a:t>25</a:t>
            </a:r>
            <a:r>
              <a:rPr lang="zh-CN" altLang="en-US" dirty="0">
                <a:latin typeface="+mj-ea"/>
                <a:ea typeface="+mj-ea"/>
              </a:rPr>
              <a:t>日晚 新闻</a:t>
            </a:r>
          </a:p>
        </p:txBody>
      </p:sp>
      <p:pic>
        <p:nvPicPr>
          <p:cNvPr id="3" name="AI换脸">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3050" y="1587500"/>
            <a:ext cx="9144000" cy="42672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sp>
        <p:nvSpPr>
          <p:cNvPr id="2" name="文本框 1"/>
          <p:cNvSpPr txBox="1"/>
          <p:nvPr/>
        </p:nvSpPr>
        <p:spPr>
          <a:xfrm>
            <a:off x="254909" y="1167569"/>
            <a:ext cx="4064000" cy="368300"/>
          </a:xfrm>
          <a:prstGeom prst="rect">
            <a:avLst/>
          </a:prstGeom>
        </p:spPr>
        <p:txBody>
          <a:bodyPr>
            <a:spAutoFit/>
            <a:extLst>
              <a:ext uri="{4A0BC546-FE56-4ADE-93B0-CB8AF2F6F144}">
                <wpsdc:textFrameExt xmlns:wpsdc="http://www.wps.cn/officeDocument/2022/drawingmlCustomData" xmlns="" type="text"/>
              </a:ext>
            </a:extLst>
          </a:bodyPr>
          <a:lstStyle/>
          <a:p>
            <a:pPr marL="285750" indent="-285750">
              <a:buFont typeface="Wingdings" panose="05000000000000000000" charset="0"/>
              <a:buChar char="p"/>
            </a:pPr>
            <a:r>
              <a:rPr lang="en-US" altLang="zh-CN" sz="1800" dirty="0">
                <a:latin typeface="Arial" panose="020B0604020202020204" pitchFamily="34" charset="0"/>
                <a:ea typeface="微软雅黑" panose="020B0503020204020204" pitchFamily="34" charset="-122"/>
              </a:rPr>
              <a:t>AI</a:t>
            </a:r>
            <a:r>
              <a:rPr lang="zh-CN" altLang="en-US" sz="1800" dirty="0">
                <a:latin typeface="Arial" panose="020B0604020202020204" pitchFamily="34" charset="0"/>
                <a:ea typeface="微软雅黑" panose="020B0503020204020204" pitchFamily="34" charset="-122"/>
              </a:rPr>
              <a:t>换脸</a:t>
            </a:r>
          </a:p>
        </p:txBody>
      </p:sp>
      <p:sp>
        <p:nvSpPr>
          <p:cNvPr id="8" name="AutoShape 4" descr="https://firebase.google.com/static/docs/ml-kit/images/examples/face_contours.svg?hl=zh-c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文本框 5"/>
          <p:cNvSpPr txBox="1"/>
          <p:nvPr/>
        </p:nvSpPr>
        <p:spPr>
          <a:xfrm>
            <a:off x="254876" y="2133683"/>
            <a:ext cx="7038099"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mj-ea"/>
                <a:ea typeface="+mj-ea"/>
              </a:rPr>
              <a:t>做好日常的信息安全的保护，加强对人脸、身纹、指纹等生物特征数据的安全防护。</a:t>
            </a:r>
            <a:endParaRPr lang="en-US" altLang="zh-CN" dirty="0">
              <a:latin typeface="+mj-ea"/>
              <a:ea typeface="+mj-ea"/>
            </a:endParaRPr>
          </a:p>
          <a:p>
            <a:pPr marL="285750" indent="-285750">
              <a:lnSpc>
                <a:spcPct val="150000"/>
              </a:lnSpc>
              <a:buFont typeface="Wingdings" panose="05000000000000000000" pitchFamily="2" charset="2"/>
              <a:buChar char="Ø"/>
            </a:pPr>
            <a:r>
              <a:rPr lang="zh-CN" altLang="en-US" dirty="0">
                <a:latin typeface="+mj-ea"/>
                <a:ea typeface="+mj-ea"/>
              </a:rPr>
              <a:t>做好个人的手机、电脑等终端设备的软硬件的安全管理。</a:t>
            </a:r>
            <a:endParaRPr lang="en-US" altLang="zh-CN" dirty="0">
              <a:latin typeface="+mj-ea"/>
              <a:ea typeface="+mj-ea"/>
            </a:endParaRPr>
          </a:p>
          <a:p>
            <a:pPr marL="285750" indent="-285750">
              <a:lnSpc>
                <a:spcPct val="150000"/>
              </a:lnSpc>
              <a:buFont typeface="Wingdings" panose="05000000000000000000" pitchFamily="2" charset="2"/>
              <a:buChar char="Ø"/>
            </a:pPr>
            <a:r>
              <a:rPr lang="zh-CN" altLang="en-US" dirty="0">
                <a:latin typeface="+mj-ea"/>
                <a:ea typeface="+mj-ea"/>
              </a:rPr>
              <a:t>不登录来路不明的网站，以免被病毒侵入。</a:t>
            </a:r>
            <a:endParaRPr lang="en-US" altLang="zh-CN" dirty="0">
              <a:latin typeface="+mj-ea"/>
              <a:ea typeface="+mj-ea"/>
            </a:endParaRPr>
          </a:p>
          <a:p>
            <a:pPr marL="285750" indent="-285750">
              <a:lnSpc>
                <a:spcPct val="150000"/>
              </a:lnSpc>
              <a:buFont typeface="Wingdings" panose="05000000000000000000" pitchFamily="2" charset="2"/>
              <a:buChar char="Ø"/>
            </a:pPr>
            <a:r>
              <a:rPr lang="zh-CN" altLang="en-US" dirty="0">
                <a:latin typeface="+mj-ea"/>
                <a:ea typeface="+mj-ea"/>
              </a:rPr>
              <a:t>对可能进行声音、图像，视频和定位采集的应用做好授权管理。</a:t>
            </a:r>
          </a:p>
        </p:txBody>
      </p:sp>
      <p:pic>
        <p:nvPicPr>
          <p:cNvPr id="3074" name="Picture 2" descr="AI换脸骗局频现人工智能使用边界在哪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975" y="1924133"/>
            <a:ext cx="4602989" cy="355685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92150" y="1739467"/>
            <a:ext cx="4152900" cy="369332"/>
          </a:xfrm>
          <a:prstGeom prst="rect">
            <a:avLst/>
          </a:prstGeom>
          <a:noFill/>
        </p:spPr>
        <p:txBody>
          <a:bodyPr wrap="square" rtlCol="0">
            <a:spAutoFit/>
          </a:bodyPr>
          <a:lstStyle/>
          <a:p>
            <a:r>
              <a:rPr lang="zh-CN" altLang="en-US" dirty="0">
                <a:solidFill>
                  <a:srgbClr val="0000FF"/>
                </a:solidFill>
                <a:latin typeface="+mj-ea"/>
                <a:ea typeface="+mj-ea"/>
              </a:rPr>
              <a:t>提高防范意识，避免个人信息泄露</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sp>
        <p:nvSpPr>
          <p:cNvPr id="2" name="文本框 1"/>
          <p:cNvSpPr txBox="1"/>
          <p:nvPr/>
        </p:nvSpPr>
        <p:spPr>
          <a:xfrm>
            <a:off x="317500" y="1139825"/>
            <a:ext cx="4064000" cy="36830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mj-ea"/>
                <a:ea typeface="+mj-ea"/>
              </a:rPr>
              <a:t>自动驾驶</a:t>
            </a:r>
          </a:p>
        </p:txBody>
      </p:sp>
      <p:pic>
        <p:nvPicPr>
          <p:cNvPr id="2052" name="Picture 4" descr="https://img-blog.csdnimg.cn/d2067c45244a4fc9aa754bcfb0cecc70.gif#pic_cen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4401" y="1674857"/>
            <a:ext cx="5476875" cy="28384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55022" y="4680039"/>
            <a:ext cx="4789715" cy="923330"/>
          </a:xfrm>
          <a:prstGeom prst="rect">
            <a:avLst/>
          </a:prstGeom>
        </p:spPr>
        <p:txBody>
          <a:bodyPr wrap="square">
            <a:spAutoFit/>
          </a:bodyPr>
          <a:lstStyle/>
          <a:p>
            <a:pPr>
              <a:lnSpc>
                <a:spcPct val="150000"/>
              </a:lnSpc>
            </a:pPr>
            <a:r>
              <a:rPr lang="zh-CN" altLang="en-US" dirty="0">
                <a:latin typeface="+mj-ea"/>
                <a:ea typeface="+mj-ea"/>
              </a:rPr>
              <a:t>机器学习技术帮助车辆</a:t>
            </a:r>
            <a:r>
              <a:rPr lang="zh-CN" altLang="en-US" dirty="0">
                <a:solidFill>
                  <a:srgbClr val="FF0000"/>
                </a:solidFill>
                <a:latin typeface="+mj-ea"/>
                <a:ea typeface="+mj-ea"/>
              </a:rPr>
              <a:t>识别行人、路障、斑马线、交通路标等</a:t>
            </a:r>
            <a:r>
              <a:rPr lang="zh-CN" altLang="en-US" dirty="0">
                <a:latin typeface="+mj-ea"/>
                <a:ea typeface="+mj-ea"/>
              </a:rPr>
              <a:t>，实现自动化减速等行为。</a:t>
            </a:r>
          </a:p>
        </p:txBody>
      </p:sp>
      <p:pic>
        <p:nvPicPr>
          <p:cNvPr id="2054" name="Picture 6" descr="https://img-blog.csdnimg.cn/53c7543f060041c79af370eb10ca4312.png#pic_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643" y="1664628"/>
            <a:ext cx="5148430" cy="2858907"/>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6571643" y="4748669"/>
            <a:ext cx="5294175" cy="1289905"/>
          </a:xfrm>
          <a:prstGeom prst="rect">
            <a:avLst/>
          </a:prstGeom>
        </p:spPr>
        <p:txBody>
          <a:bodyPr wrap="square">
            <a:spAutoFit/>
          </a:bodyPr>
          <a:lstStyle/>
          <a:p>
            <a:pPr lvl="0">
              <a:lnSpc>
                <a:spcPct val="150000"/>
              </a:lnSpc>
            </a:pPr>
            <a:r>
              <a:rPr lang="zh-CN" altLang="en-US" dirty="0">
                <a:latin typeface="+mj-ea"/>
                <a:ea typeface="+mj-ea"/>
              </a:rPr>
              <a:t>在复杂交通场景下，</a:t>
            </a:r>
            <a:r>
              <a:rPr lang="zh-CN" altLang="zh-CN" dirty="0">
                <a:latin typeface="+mj-ea"/>
                <a:ea typeface="+mj-ea"/>
              </a:rPr>
              <a:t>通过对历史驾驶数据的学习，模型能够</a:t>
            </a:r>
            <a:r>
              <a:rPr lang="zh-CN" altLang="zh-CN" dirty="0">
                <a:solidFill>
                  <a:srgbClr val="FF0000"/>
                </a:solidFill>
                <a:latin typeface="+mj-ea"/>
                <a:ea typeface="+mj-ea"/>
              </a:rPr>
              <a:t>预测可能的道路状况和其他车辆的行为</a:t>
            </a:r>
            <a:r>
              <a:rPr lang="zh-CN" altLang="zh-CN" dirty="0">
                <a:latin typeface="+mj-ea"/>
                <a:ea typeface="+mj-ea"/>
              </a:rPr>
              <a:t>，并做出最优决策。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8410938" y="1498780"/>
            <a:ext cx="1767205" cy="1777365"/>
          </a:xfrm>
          <a:prstGeom prst="rect">
            <a:avLst/>
          </a:prstGeom>
        </p:spPr>
      </p:pic>
      <p:pic>
        <p:nvPicPr>
          <p:cNvPr id="15" name="图片 14"/>
          <p:cNvPicPr>
            <a:picLocks noChangeAspect="1"/>
          </p:cNvPicPr>
          <p:nvPr/>
        </p:nvPicPr>
        <p:blipFill>
          <a:blip r:embed="rId3"/>
          <a:stretch>
            <a:fillRect/>
          </a:stretch>
        </p:blipFill>
        <p:spPr>
          <a:xfrm>
            <a:off x="8041368" y="4876980"/>
            <a:ext cx="3153410" cy="1452245"/>
          </a:xfrm>
          <a:prstGeom prst="rect">
            <a:avLst/>
          </a:prstGeom>
        </p:spPr>
      </p:pic>
      <p:sp>
        <p:nvSpPr>
          <p:cNvPr id="20" name="文本框 19"/>
          <p:cNvSpPr txBox="1"/>
          <p:nvPr/>
        </p:nvSpPr>
        <p:spPr>
          <a:xfrm>
            <a:off x="8252823" y="3873680"/>
            <a:ext cx="2082800" cy="36830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extLst>
              <a:ext uri="{4A0BC546-FE56-4ADE-93B0-CB8AF2F6F144}">
                <wpsdc:textFrameExt xmlns:wpsdc="http://www.wps.cn/officeDocument/2022/drawingmlCustomData" xmlns="" type="text"/>
              </a:ext>
            </a:extLst>
          </a:bodyPr>
          <a:lstStyle/>
          <a:p>
            <a:pPr algn="l"/>
            <a:r>
              <a:rPr lang="zh-CN" altLang="en-US" sz="1800">
                <a:latin typeface="Arial" panose="020B0604020202020204" pitchFamily="34" charset="0"/>
                <a:ea typeface="微软雅黑" panose="020B0503020204020204" pitchFamily="34" charset="-122"/>
              </a:rPr>
              <a:t>交通标志识别模型</a:t>
            </a:r>
          </a:p>
        </p:txBody>
      </p:sp>
      <p:sp>
        <p:nvSpPr>
          <p:cNvPr id="22" name="下箭头 21"/>
          <p:cNvSpPr/>
          <p:nvPr/>
        </p:nvSpPr>
        <p:spPr>
          <a:xfrm>
            <a:off x="9104993" y="3330755"/>
            <a:ext cx="379730" cy="488315"/>
          </a:xfrm>
          <a:prstGeom prst="downArrow">
            <a:avLst/>
          </a:prstGeom>
        </p:spPr>
        <p:style>
          <a:lnRef idx="0">
            <a:srgbClr val="FFFFFF"/>
          </a:lnRef>
          <a:fillRef idx="3">
            <a:schemeClr val="accent1"/>
          </a:fillRef>
          <a:effectRef idx="0">
            <a:srgbClr val="FFFFFF"/>
          </a:effectRef>
          <a:fontRef idx="minor">
            <a:schemeClr val="lt1"/>
          </a:fontRef>
        </p:style>
        <p:txBody>
          <a:bodyPr anchor="ctr"/>
          <a:lstStyle/>
          <a:p>
            <a:endParaRPr lang="zh-CN" altLang="en-US"/>
          </a:p>
        </p:txBody>
      </p:sp>
      <p:sp>
        <p:nvSpPr>
          <p:cNvPr id="23" name="下箭头 22"/>
          <p:cNvSpPr/>
          <p:nvPr/>
        </p:nvSpPr>
        <p:spPr>
          <a:xfrm>
            <a:off x="9147538" y="4353740"/>
            <a:ext cx="379730" cy="488315"/>
          </a:xfrm>
          <a:prstGeom prst="downArrow">
            <a:avLst/>
          </a:prstGeom>
        </p:spPr>
        <p:style>
          <a:lnRef idx="0">
            <a:srgbClr val="FFFFFF"/>
          </a:lnRef>
          <a:fillRef idx="3">
            <a:schemeClr val="accent1"/>
          </a:fillRef>
          <a:effectRef idx="0">
            <a:srgbClr val="FFFFFF"/>
          </a:effectRef>
          <a:fontRef idx="minor">
            <a:schemeClr val="lt1"/>
          </a:fontRef>
        </p:style>
        <p:txBody>
          <a:bodyPr anchor="ctr"/>
          <a:lstStyle/>
          <a:p>
            <a:endParaRPr lang="zh-CN" altLang="en-US"/>
          </a:p>
        </p:txBody>
      </p:sp>
      <p:sp>
        <p:nvSpPr>
          <p:cNvPr id="24" name="圆角矩形 23"/>
          <p:cNvSpPr/>
          <p:nvPr/>
        </p:nvSpPr>
        <p:spPr>
          <a:xfrm>
            <a:off x="644888" y="1477825"/>
            <a:ext cx="10831195" cy="4851400"/>
          </a:xfrm>
          <a:prstGeom prst="roundRect">
            <a:avLst/>
          </a:prstGeom>
        </p:spPr>
        <p:style>
          <a:lnRef idx="3">
            <a:schemeClr val="accent1"/>
          </a:lnRef>
          <a:fillRef idx="0">
            <a:srgbClr val="FFFFFF"/>
          </a:fillRef>
          <a:effectRef idx="0">
            <a:srgbClr val="FFFFFF"/>
          </a:effectRef>
          <a:fontRef idx="minor">
            <a:schemeClr val="tx1"/>
          </a:fontRef>
        </p:style>
        <p:txBody>
          <a:bodyPr anchor="ctr"/>
          <a:lstStyle/>
          <a:p>
            <a:endParaRPr lang="zh-CN" altLang="en-US"/>
          </a:p>
        </p:txBody>
      </p:sp>
      <p:sp>
        <p:nvSpPr>
          <p:cNvPr id="25" name="文本框 24"/>
          <p:cNvSpPr txBox="1"/>
          <p:nvPr/>
        </p:nvSpPr>
        <p:spPr>
          <a:xfrm>
            <a:off x="4983480" y="1279705"/>
            <a:ext cx="2207623" cy="369332"/>
          </a:xfrm>
          <a:prstGeom prst="rect">
            <a:avLst/>
          </a:prstGeom>
          <a:solidFill>
            <a:srgbClr val="105BCA"/>
          </a:solidFill>
        </p:spPr>
        <p:txBody>
          <a:bodyPr wrap="square">
            <a:spAutoFit/>
            <a:extLst>
              <a:ext uri="{4A0BC546-FE56-4ADE-93B0-CB8AF2F6F144}">
                <wpsdc:textFrameExt xmlns:wpsdc="http://www.wps.cn/officeDocument/2022/drawingmlCustomData" xmlns="" type="text"/>
              </a:ext>
            </a:extLst>
          </a:bodyPr>
          <a:lstStyle/>
          <a:p>
            <a:r>
              <a:rPr lang="zh-CN" altLang="en-US" dirty="0">
                <a:solidFill>
                  <a:schemeClr val="bg1"/>
                </a:solidFill>
                <a:ea typeface="微软雅黑" panose="020B0503020204020204" pitchFamily="34" charset="-122"/>
              </a:rPr>
              <a:t>交通标志识别系统</a:t>
            </a:r>
          </a:p>
        </p:txBody>
      </p:sp>
      <p:grpSp>
        <p:nvGrpSpPr>
          <p:cNvPr id="4" name="组合 3"/>
          <p:cNvGrpSpPr/>
          <p:nvPr/>
        </p:nvGrpSpPr>
        <p:grpSpPr>
          <a:xfrm>
            <a:off x="2896326" y="2719448"/>
            <a:ext cx="4077335" cy="2539365"/>
            <a:chOff x="3013430" y="2871540"/>
            <a:chExt cx="4077335" cy="2539365"/>
          </a:xfrm>
        </p:grpSpPr>
        <p:pic>
          <p:nvPicPr>
            <p:cNvPr id="7" name="图片 6"/>
            <p:cNvPicPr>
              <a:picLocks noChangeAspect="1"/>
            </p:cNvPicPr>
            <p:nvPr/>
          </p:nvPicPr>
          <p:blipFill>
            <a:blip r:embed="rId4"/>
            <a:stretch>
              <a:fillRect/>
            </a:stretch>
          </p:blipFill>
          <p:spPr>
            <a:xfrm>
              <a:off x="3101060" y="2871540"/>
              <a:ext cx="3947795" cy="2170430"/>
            </a:xfrm>
            <a:prstGeom prst="rect">
              <a:avLst/>
            </a:prstGeom>
          </p:spPr>
        </p:pic>
        <p:sp>
          <p:nvSpPr>
            <p:cNvPr id="28" name="文本框 27"/>
            <p:cNvSpPr txBox="1"/>
            <p:nvPr/>
          </p:nvSpPr>
          <p:spPr>
            <a:xfrm>
              <a:off x="4164685" y="5041970"/>
              <a:ext cx="1819910" cy="337185"/>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1600" dirty="0">
                  <a:latin typeface="Arial" panose="020B0604020202020204" pitchFamily="34" charset="0"/>
                  <a:ea typeface="微软雅黑" panose="020B0503020204020204" pitchFamily="34" charset="-122"/>
                </a:rPr>
                <a:t>交通标志数据集</a:t>
              </a:r>
            </a:p>
          </p:txBody>
        </p:sp>
        <p:sp>
          <p:nvSpPr>
            <p:cNvPr id="29" name="圆角矩形 28"/>
            <p:cNvSpPr/>
            <p:nvPr/>
          </p:nvSpPr>
          <p:spPr>
            <a:xfrm>
              <a:off x="3013430" y="2877255"/>
              <a:ext cx="4077335" cy="2533650"/>
            </a:xfrm>
            <a:prstGeom prst="roundRect">
              <a:avLst/>
            </a:prstGeom>
            <a:noFill/>
            <a:ln w="25400" cap="flat" cmpd="sng">
              <a:solidFill>
                <a:srgbClr val="FF0000"/>
              </a:solidFill>
              <a:prstDash val="sysDash"/>
              <a:round/>
            </a:ln>
          </p:spPr>
          <p:txBody>
            <a:bodyPr anchor="ctr"/>
            <a:lstStyle/>
            <a:p>
              <a:endParaRPr lang="zh-CN" altLang="en-US"/>
            </a:p>
          </p:txBody>
        </p:sp>
      </p:grpSp>
      <p:sp>
        <p:nvSpPr>
          <p:cNvPr id="31" name="标题 2"/>
          <p:cNvSpPr>
            <a:spLocks noGrp="1"/>
          </p:cNvSpPr>
          <p:nvPr>
            <p:ph type="title"/>
          </p:nvPr>
        </p:nvSpPr>
        <p:spPr/>
        <p:txBody>
          <a:bodyPr/>
          <a:lstStyle/>
          <a:p>
            <a:r>
              <a:rPr lang="zh-CN" altLang="en-US" dirty="0"/>
              <a:t>身边的机器学习</a:t>
            </a:r>
          </a:p>
        </p:txBody>
      </p:sp>
      <p:sp>
        <p:nvSpPr>
          <p:cNvPr id="17" name="下箭头 16"/>
          <p:cNvSpPr/>
          <p:nvPr/>
        </p:nvSpPr>
        <p:spPr>
          <a:xfrm rot="16200000">
            <a:off x="7443278" y="3663076"/>
            <a:ext cx="402590" cy="789508"/>
          </a:xfrm>
          <a:prstGeom prst="downArrow">
            <a:avLst/>
          </a:prstGeom>
        </p:spPr>
        <p:style>
          <a:lnRef idx="0">
            <a:srgbClr val="FFFFFF"/>
          </a:lnRef>
          <a:fillRef idx="3">
            <a:schemeClr val="accent1"/>
          </a:fillRef>
          <a:effectRef idx="0">
            <a:srgbClr val="FFFFFF"/>
          </a:effectRef>
          <a:fontRef idx="minor">
            <a:schemeClr val="lt1"/>
          </a:fontRef>
        </p:style>
        <p:txBody>
          <a:bodyPr anchor="ctr"/>
          <a:lstStyle/>
          <a:p>
            <a:endParaRPr lang="zh-CN" altLang="en-US"/>
          </a:p>
        </p:txBody>
      </p:sp>
      <p:sp>
        <p:nvSpPr>
          <p:cNvPr id="18" name="文本框 17"/>
          <p:cNvSpPr txBox="1"/>
          <p:nvPr/>
        </p:nvSpPr>
        <p:spPr>
          <a:xfrm>
            <a:off x="317500" y="1139825"/>
            <a:ext cx="4064000" cy="36830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mj-ea"/>
                <a:ea typeface="+mj-ea"/>
              </a:rPr>
              <a:t>自动驾驶</a:t>
            </a:r>
          </a:p>
        </p:txBody>
      </p:sp>
      <p:sp>
        <p:nvSpPr>
          <p:cNvPr id="3" name="矩形 2"/>
          <p:cNvSpPr/>
          <p:nvPr/>
        </p:nvSpPr>
        <p:spPr bwMode="auto">
          <a:xfrm>
            <a:off x="783073" y="3791420"/>
            <a:ext cx="1162680" cy="422910"/>
          </a:xfrm>
          <a:prstGeom prst="rect">
            <a:avLst/>
          </a:prstGeom>
          <a:solidFill>
            <a:schemeClr val="accent1"/>
          </a:solidFill>
          <a:ln w="25400" cap="flat" cmpd="sng">
            <a:noFill/>
            <a:prstDash val="solid"/>
            <a:round/>
          </a:ln>
        </p:spPr>
        <p:txBody>
          <a:bodyPr rtlCol="0" anchor="ctr"/>
          <a:lstStyle/>
          <a:p>
            <a:pPr algn="ctr"/>
            <a:r>
              <a:rPr lang="zh-CN" altLang="en-US" dirty="0">
                <a:solidFill>
                  <a:schemeClr val="bg1"/>
                </a:solidFill>
                <a:latin typeface="+mj-ea"/>
                <a:ea typeface="+mj-ea"/>
              </a:rPr>
              <a:t>分析问题</a:t>
            </a:r>
          </a:p>
        </p:txBody>
      </p:sp>
      <p:sp>
        <p:nvSpPr>
          <p:cNvPr id="19" name="下箭头 18"/>
          <p:cNvSpPr/>
          <p:nvPr/>
        </p:nvSpPr>
        <p:spPr>
          <a:xfrm rot="16200000">
            <a:off x="2205240" y="3605905"/>
            <a:ext cx="402590" cy="789508"/>
          </a:xfrm>
          <a:prstGeom prst="downArrow">
            <a:avLst/>
          </a:prstGeom>
        </p:spPr>
        <p:style>
          <a:lnRef idx="0">
            <a:srgbClr val="FFFFFF"/>
          </a:lnRef>
          <a:fillRef idx="3">
            <a:schemeClr val="accent1"/>
          </a:fillRef>
          <a:effectRef idx="0">
            <a:srgbClr val="FFFFFF"/>
          </a:effectRef>
          <a:fontRef idx="minor">
            <a:schemeClr val="lt1"/>
          </a:fontRef>
        </p:style>
        <p:txBody>
          <a:bodyPr anchor="ctr"/>
          <a:lstStyle/>
          <a:p>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sp>
        <p:nvSpPr>
          <p:cNvPr id="2" name="文本框 1"/>
          <p:cNvSpPr txBox="1"/>
          <p:nvPr/>
        </p:nvSpPr>
        <p:spPr>
          <a:xfrm>
            <a:off x="317500" y="1139825"/>
            <a:ext cx="4064000" cy="36830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mj-ea"/>
                <a:ea typeface="+mj-ea"/>
              </a:rPr>
              <a:t>图像修复</a:t>
            </a:r>
          </a:p>
        </p:txBody>
      </p:sp>
      <p:pic>
        <p:nvPicPr>
          <p:cNvPr id="5" name="图片 4"/>
          <p:cNvPicPr>
            <a:picLocks noChangeAspect="1"/>
          </p:cNvPicPr>
          <p:nvPr/>
        </p:nvPicPr>
        <p:blipFill>
          <a:blip r:embed="rId2"/>
          <a:stretch>
            <a:fillRect/>
          </a:stretch>
        </p:blipFill>
        <p:spPr>
          <a:xfrm>
            <a:off x="8016240" y="1604010"/>
            <a:ext cx="3121025" cy="2236470"/>
          </a:xfrm>
          <a:prstGeom prst="rect">
            <a:avLst/>
          </a:prstGeom>
        </p:spPr>
      </p:pic>
      <p:pic>
        <p:nvPicPr>
          <p:cNvPr id="7" name="图片 6"/>
          <p:cNvPicPr>
            <a:picLocks noChangeAspect="1"/>
          </p:cNvPicPr>
          <p:nvPr/>
        </p:nvPicPr>
        <p:blipFill>
          <a:blip r:embed="rId3"/>
          <a:stretch>
            <a:fillRect/>
          </a:stretch>
        </p:blipFill>
        <p:spPr>
          <a:xfrm>
            <a:off x="4177665" y="1508125"/>
            <a:ext cx="3126740" cy="2250440"/>
          </a:xfrm>
          <a:prstGeom prst="rect">
            <a:avLst/>
          </a:prstGeom>
        </p:spPr>
      </p:pic>
      <p:pic>
        <p:nvPicPr>
          <p:cNvPr id="9" name="图片 8"/>
          <p:cNvPicPr>
            <a:picLocks noChangeAspect="1"/>
          </p:cNvPicPr>
          <p:nvPr/>
        </p:nvPicPr>
        <p:blipFill>
          <a:blip r:embed="rId4"/>
          <a:stretch>
            <a:fillRect/>
          </a:stretch>
        </p:blipFill>
        <p:spPr>
          <a:xfrm>
            <a:off x="442595" y="3938905"/>
            <a:ext cx="3175000" cy="2303780"/>
          </a:xfrm>
          <a:prstGeom prst="rect">
            <a:avLst/>
          </a:prstGeom>
        </p:spPr>
      </p:pic>
      <p:pic>
        <p:nvPicPr>
          <p:cNvPr id="10" name="图片 9"/>
          <p:cNvPicPr>
            <a:picLocks noChangeAspect="1"/>
          </p:cNvPicPr>
          <p:nvPr/>
        </p:nvPicPr>
        <p:blipFill>
          <a:blip r:embed="rId5"/>
          <a:stretch>
            <a:fillRect/>
          </a:stretch>
        </p:blipFill>
        <p:spPr>
          <a:xfrm>
            <a:off x="477520" y="1546860"/>
            <a:ext cx="3089910" cy="2211705"/>
          </a:xfrm>
          <a:prstGeom prst="rect">
            <a:avLst/>
          </a:prstGeom>
        </p:spPr>
      </p:pic>
      <p:pic>
        <p:nvPicPr>
          <p:cNvPr id="11" name="图片 10"/>
          <p:cNvPicPr>
            <a:picLocks noChangeAspect="1"/>
          </p:cNvPicPr>
          <p:nvPr/>
        </p:nvPicPr>
        <p:blipFill>
          <a:blip r:embed="rId6"/>
          <a:stretch>
            <a:fillRect/>
          </a:stretch>
        </p:blipFill>
        <p:spPr>
          <a:xfrm>
            <a:off x="4207510" y="3938905"/>
            <a:ext cx="3147695" cy="2284095"/>
          </a:xfrm>
          <a:prstGeom prst="rect">
            <a:avLst/>
          </a:prstGeom>
        </p:spPr>
      </p:pic>
      <p:pic>
        <p:nvPicPr>
          <p:cNvPr id="12" name="图片 11"/>
          <p:cNvPicPr>
            <a:picLocks noChangeAspect="1"/>
          </p:cNvPicPr>
          <p:nvPr/>
        </p:nvPicPr>
        <p:blipFill>
          <a:blip r:embed="rId7"/>
          <a:stretch>
            <a:fillRect/>
          </a:stretch>
        </p:blipFill>
        <p:spPr>
          <a:xfrm>
            <a:off x="8016240" y="3938905"/>
            <a:ext cx="3136265" cy="228409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sp>
        <p:nvSpPr>
          <p:cNvPr id="2" name="文本框 1"/>
          <p:cNvSpPr txBox="1"/>
          <p:nvPr/>
        </p:nvSpPr>
        <p:spPr>
          <a:xfrm>
            <a:off x="317500" y="1139825"/>
            <a:ext cx="4064000" cy="36830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mj-ea"/>
                <a:ea typeface="+mj-ea"/>
              </a:rPr>
              <a:t>信用卡交易欺诈检测</a:t>
            </a:r>
          </a:p>
        </p:txBody>
      </p:sp>
      <p:graphicFrame>
        <p:nvGraphicFramePr>
          <p:cNvPr id="9" name="图示 8"/>
          <p:cNvGraphicFramePr/>
          <p:nvPr/>
        </p:nvGraphicFramePr>
        <p:xfrm>
          <a:off x="1038498" y="3116579"/>
          <a:ext cx="10254342" cy="2742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您需要了解的有关信用卡欺诈的知识- InnerSelf.c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9859" y="1241574"/>
            <a:ext cx="2697643" cy="1663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身边的机器学习</a:t>
            </a:r>
          </a:p>
        </p:txBody>
      </p:sp>
      <p:sp>
        <p:nvSpPr>
          <p:cNvPr id="5" name="文本框 4"/>
          <p:cNvSpPr txBox="1"/>
          <p:nvPr/>
        </p:nvSpPr>
        <p:spPr>
          <a:xfrm>
            <a:off x="404949" y="1306286"/>
            <a:ext cx="2148840" cy="368300"/>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latin typeface="+mj-ea"/>
                <a:ea typeface="+mj-ea"/>
              </a:rPr>
              <a:t>大数据技术专业</a:t>
            </a:r>
          </a:p>
        </p:txBody>
      </p:sp>
      <p:sp>
        <p:nvSpPr>
          <p:cNvPr id="12" name="矩形 11"/>
          <p:cNvSpPr/>
          <p:nvPr/>
        </p:nvSpPr>
        <p:spPr>
          <a:xfrm>
            <a:off x="194641" y="2094649"/>
            <a:ext cx="184731" cy="646331"/>
          </a:xfrm>
          <a:prstGeom prst="rect">
            <a:avLst/>
          </a:prstGeom>
        </p:spPr>
        <p:txBody>
          <a:bodyPr wrap="none">
            <a:spAutoFit/>
          </a:bodyPr>
          <a:lstStyle/>
          <a:p>
            <a:pPr lvl="0"/>
            <a:endParaRPr lang="en-US" altLang="zh-CN" dirty="0"/>
          </a:p>
          <a:p>
            <a:pPr lvl="0"/>
            <a:endParaRPr lang="en-US" altLang="zh-CN" dirty="0"/>
          </a:p>
        </p:txBody>
      </p:sp>
      <p:graphicFrame>
        <p:nvGraphicFramePr>
          <p:cNvPr id="6" name="图示 5"/>
          <p:cNvGraphicFramePr/>
          <p:nvPr/>
        </p:nvGraphicFramePr>
        <p:xfrm>
          <a:off x="901700" y="2025650"/>
          <a:ext cx="10470515" cy="3782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2882900" y="1347788"/>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266950" y="193992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nvSpPr>
        <p:spPr bwMode="auto">
          <a:xfrm>
            <a:off x="2576481" y="1651743"/>
            <a:ext cx="612000" cy="576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smtClean="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nvSpPr>
        <p:spPr bwMode="auto">
          <a:xfrm>
            <a:off x="3618065" y="261201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为什么要进行机器学习</a:t>
            </a:r>
            <a:endParaRPr lang="zh-CN" altLang="en-US" sz="2200" dirty="0">
              <a:latin typeface="微软雅黑" panose="020B0503020204020204" pitchFamily="34" charset="-122"/>
              <a:ea typeface="微软雅黑" panose="020B0503020204020204" pitchFamily="34" charset="-122"/>
            </a:endParaRPr>
          </a:p>
        </p:txBody>
      </p:sp>
      <p:sp>
        <p:nvSpPr>
          <p:cNvPr id="25" name="AutoShape 17"/>
          <p:cNvSpPr>
            <a:spLocks noChangeArrowheads="1"/>
          </p:cNvSpPr>
          <p:nvPr/>
        </p:nvSpPr>
        <p:spPr bwMode="auto">
          <a:xfrm>
            <a:off x="3618065" y="361033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机器学习的</a:t>
            </a:r>
            <a:r>
              <a:rPr lang="zh-CN" altLang="en-US" sz="2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基本知识</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AutoShape 17"/>
          <p:cNvSpPr>
            <a:spLocks noChangeArrowheads="1"/>
          </p:cNvSpPr>
          <p:nvPr/>
        </p:nvSpPr>
        <p:spPr bwMode="auto">
          <a:xfrm>
            <a:off x="3618065" y="462479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rPr>
              <a:t>机器学习的种类</a:t>
            </a:r>
          </a:p>
        </p:txBody>
      </p:sp>
      <p:sp>
        <p:nvSpPr>
          <p:cNvPr id="16400" name="标题 3"/>
          <p:cNvSpPr>
            <a:spLocks noGrp="1"/>
          </p:cNvSpPr>
          <p:nvPr>
            <p:ph type="title"/>
          </p:nvPr>
        </p:nvSpPr>
        <p:spPr>
          <a:xfrm>
            <a:off x="255588" y="358775"/>
            <a:ext cx="10972800" cy="528638"/>
          </a:xfrm>
        </p:spPr>
        <p:txBody>
          <a:bodyPr/>
          <a:lstStyle/>
          <a:p>
            <a:r>
              <a:rPr lang="zh-CN" altLang="en-US"/>
              <a:t>目录</a:t>
            </a:r>
          </a:p>
        </p:txBody>
      </p:sp>
      <p:sp>
        <p:nvSpPr>
          <p:cNvPr id="13" name="AutoShape 17"/>
          <p:cNvSpPr>
            <a:spLocks noChangeArrowheads="1"/>
          </p:cNvSpPr>
          <p:nvPr/>
        </p:nvSpPr>
        <p:spPr bwMode="auto">
          <a:xfrm>
            <a:off x="3618065" y="1579743"/>
            <a:ext cx="4859850" cy="684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什么是机器学习</a:t>
            </a:r>
            <a:endParaRPr lang="zh-CN" altLang="en-US" sz="2200" dirty="0">
              <a:solidFill>
                <a:schemeClr val="bg1"/>
              </a:solidFill>
              <a:latin typeface="微软雅黑" panose="020B0503020204020204" pitchFamily="34" charset="-122"/>
              <a:ea typeface="微软雅黑" panose="020B0503020204020204" pitchFamily="34" charset="-122"/>
            </a:endParaRPr>
          </a:p>
        </p:txBody>
      </p:sp>
      <p:sp>
        <p:nvSpPr>
          <p:cNvPr id="14" name="Oval 15"/>
          <p:cNvSpPr>
            <a:spLocks noChangeArrowheads="1"/>
          </p:cNvSpPr>
          <p:nvPr/>
        </p:nvSpPr>
        <p:spPr bwMode="auto">
          <a:xfrm>
            <a:off x="2576481" y="268401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p>
        </p:txBody>
      </p:sp>
      <p:sp>
        <p:nvSpPr>
          <p:cNvPr id="16" name="Oval 15"/>
          <p:cNvSpPr>
            <a:spLocks noChangeArrowheads="1"/>
          </p:cNvSpPr>
          <p:nvPr/>
        </p:nvSpPr>
        <p:spPr bwMode="auto">
          <a:xfrm>
            <a:off x="2576481" y="368233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p>
        </p:txBody>
      </p:sp>
      <p:sp>
        <p:nvSpPr>
          <p:cNvPr id="17" name="Oval 15"/>
          <p:cNvSpPr>
            <a:spLocks noChangeArrowheads="1"/>
          </p:cNvSpPr>
          <p:nvPr/>
        </p:nvSpPr>
        <p:spPr bwMode="auto">
          <a:xfrm>
            <a:off x="2576481" y="470474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机器学习的概念</a:t>
            </a:r>
          </a:p>
        </p:txBody>
      </p:sp>
      <p:pic>
        <p:nvPicPr>
          <p:cNvPr id="2050" name="Picture 2" descr="https://timgsa.baidu.com/timg?image&amp;quality=80&amp;size=b9999_10000&amp;sec=1592151957490&amp;di=9fadb426ac6340f23b8f6e015a74264d&amp;imgtype=0&amp;src=http%3A%2F%2Fpic4.zhimg.com%2Fv2-e8d931c1f46aaa0eeb4d8c23e42c16c6_r.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4966" y="1490634"/>
            <a:ext cx="6992619" cy="4370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1473" y="1106393"/>
            <a:ext cx="11107737" cy="4338638"/>
          </a:xfrm>
        </p:spPr>
        <p:txBody>
          <a:bodyPr/>
          <a:lstStyle/>
          <a:p>
            <a:pPr>
              <a:buFont typeface="Wingdings" panose="05000000000000000000" pitchFamily="2" charset="2"/>
              <a:buChar char="Ø"/>
              <a:defRPr/>
            </a:pPr>
            <a:r>
              <a:rPr lang="zh-CN" altLang="en-US" dirty="0" smtClean="0"/>
              <a:t>课程定位</a:t>
            </a:r>
            <a:endParaRPr lang="en-US" altLang="zh-CN" dirty="0"/>
          </a:p>
          <a:p>
            <a:pPr lvl="1"/>
            <a:r>
              <a:rPr lang="zh-CN" altLang="en-US" b="0" dirty="0"/>
              <a:t>课程背景：大数据技术专业选修课</a:t>
            </a:r>
          </a:p>
          <a:p>
            <a:pPr lvl="1"/>
            <a:r>
              <a:rPr lang="zh-CN" altLang="en-US" dirty="0" smtClean="0"/>
              <a:t>前导课程：</a:t>
            </a:r>
            <a:r>
              <a:rPr lang="en-US" altLang="zh-CN" b="0" dirty="0" smtClean="0"/>
              <a:t>Python</a:t>
            </a:r>
            <a:r>
              <a:rPr lang="zh-CN" altLang="en-US" b="0" dirty="0" smtClean="0"/>
              <a:t>程序设计基础、数据分析与处理</a:t>
            </a:r>
            <a:endParaRPr lang="zh-CN" altLang="en-US" b="0" dirty="0"/>
          </a:p>
          <a:p>
            <a:pPr lvl="1"/>
            <a:r>
              <a:rPr lang="zh-CN" altLang="en-US" b="0" dirty="0" smtClean="0"/>
              <a:t>后续</a:t>
            </a:r>
            <a:r>
              <a:rPr lang="zh-CN" altLang="en-US" dirty="0"/>
              <a:t>课程：神经网络与深度学习，自然语言处理，图像处理与机器视觉</a:t>
            </a:r>
            <a:endParaRPr lang="en-US" altLang="zh-CN" b="0" dirty="0" smtClean="0"/>
          </a:p>
          <a:p>
            <a:pPr marL="362585" lvl="1" indent="-362585">
              <a:lnSpc>
                <a:spcPct val="150000"/>
              </a:lnSpc>
              <a:buFont typeface="Wingdings" panose="05000000000000000000" pitchFamily="2" charset="2"/>
              <a:buChar char="Ø"/>
              <a:defRPr/>
            </a:pPr>
            <a:r>
              <a:rPr lang="zh-CN" altLang="en-US" b="1" dirty="0">
                <a:latin typeface="Times New Roman" panose="02020603050405020304" pitchFamily="18" charset="0"/>
                <a:cs typeface="Times New Roman" panose="02020603050405020304" pitchFamily="18" charset="0"/>
              </a:rPr>
              <a:t>课程</a:t>
            </a:r>
            <a:r>
              <a:rPr lang="zh-CN" altLang="en-US" b="1" dirty="0" smtClean="0">
                <a:latin typeface="Times New Roman" panose="02020603050405020304" pitchFamily="18" charset="0"/>
                <a:cs typeface="Times New Roman" panose="02020603050405020304" pitchFamily="18" charset="0"/>
              </a:rPr>
              <a:t>目标</a:t>
            </a:r>
            <a:endParaRPr lang="en-US" altLang="zh-CN" b="1" dirty="0">
              <a:latin typeface="Times New Roman" panose="02020603050405020304" pitchFamily="18" charset="0"/>
              <a:cs typeface="Times New Roman" panose="02020603050405020304" pitchFamily="18" charset="0"/>
            </a:endParaRPr>
          </a:p>
          <a:p>
            <a:pPr lvl="1"/>
            <a:r>
              <a:rPr lang="zh-CN" altLang="en-US" b="0" dirty="0"/>
              <a:t>掌握机器学习的基本概念和流程</a:t>
            </a:r>
          </a:p>
          <a:p>
            <a:pPr lvl="1"/>
            <a:r>
              <a:rPr lang="zh-CN" altLang="en-US" b="0" dirty="0"/>
              <a:t>熟悉常用算法</a:t>
            </a:r>
          </a:p>
          <a:p>
            <a:pPr lvl="1"/>
            <a:r>
              <a:rPr lang="zh-CN" altLang="en-US" b="0" dirty="0"/>
              <a:t>实践应用为导向，掌握机器学习在实际生活中的应用方法</a:t>
            </a:r>
          </a:p>
          <a:p>
            <a:pPr marL="484505" lvl="1" indent="0">
              <a:buNone/>
            </a:pPr>
            <a:endParaRPr lang="en-US" altLang="zh-CN" b="0" dirty="0"/>
          </a:p>
        </p:txBody>
      </p:sp>
      <p:sp>
        <p:nvSpPr>
          <p:cNvPr id="13315" name="标题 2"/>
          <p:cNvSpPr>
            <a:spLocks noGrp="1"/>
          </p:cNvSpPr>
          <p:nvPr>
            <p:ph type="title"/>
          </p:nvPr>
        </p:nvSpPr>
        <p:spPr/>
        <p:txBody>
          <a:bodyPr/>
          <a:lstStyle/>
          <a:p>
            <a:r>
              <a:rPr lang="zh-CN" altLang="en-US" dirty="0"/>
              <a:t>课程简介</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2"/>
          <p:cNvSpPr>
            <a:spLocks noGrp="1"/>
          </p:cNvSpPr>
          <p:nvPr>
            <p:ph type="title"/>
          </p:nvPr>
        </p:nvSpPr>
        <p:spPr/>
        <p:txBody>
          <a:bodyPr/>
          <a:lstStyle/>
          <a:p>
            <a:r>
              <a:rPr lang="zh-CN" altLang="en-US" dirty="0"/>
              <a:t>机器学习的概念</a:t>
            </a:r>
          </a:p>
        </p:txBody>
      </p:sp>
      <p:sp>
        <p:nvSpPr>
          <p:cNvPr id="13" name="圆角矩形 12"/>
          <p:cNvSpPr/>
          <p:nvPr/>
        </p:nvSpPr>
        <p:spPr bwMode="auto">
          <a:xfrm>
            <a:off x="6292022" y="1939693"/>
            <a:ext cx="5617206" cy="590596"/>
          </a:xfrm>
          <a:prstGeom prst="roundRect">
            <a:avLst/>
          </a:prstGeom>
          <a:solidFill>
            <a:schemeClr val="tx2">
              <a:lumMod val="60000"/>
              <a:lumOff val="40000"/>
            </a:schemeClr>
          </a:solidFill>
          <a:ln w="25400" cap="flat" cmpd="sng">
            <a:noFill/>
            <a:prstDash val="sysDash"/>
            <a:round/>
          </a:ln>
        </p:spPr>
        <p:txBody>
          <a:bodyPr rtlCol="0" anchor="ctr"/>
          <a:lstStyle/>
          <a:p>
            <a:pPr marL="0" lvl="1">
              <a:spcAft>
                <a:spcPct val="15000"/>
              </a:spcAft>
            </a:pPr>
            <a:r>
              <a:rPr lang="zh-CN" altLang="en-US" dirty="0">
                <a:solidFill>
                  <a:schemeClr val="bg1"/>
                </a:solidFill>
                <a:latin typeface="+mj-ea"/>
                <a:ea typeface="+mj-ea"/>
                <a:sym typeface="+mn-ea"/>
              </a:rPr>
              <a:t>人工智能：使计算机做人类认为智能的事情</a:t>
            </a:r>
          </a:p>
        </p:txBody>
      </p:sp>
      <p:sp>
        <p:nvSpPr>
          <p:cNvPr id="15" name="圆角矩形 14"/>
          <p:cNvSpPr/>
          <p:nvPr/>
        </p:nvSpPr>
        <p:spPr bwMode="auto">
          <a:xfrm>
            <a:off x="6292022" y="2828011"/>
            <a:ext cx="5676202" cy="727364"/>
          </a:xfrm>
          <a:prstGeom prst="roundRect">
            <a:avLst/>
          </a:prstGeom>
          <a:solidFill>
            <a:schemeClr val="tx2">
              <a:lumMod val="60000"/>
              <a:lumOff val="40000"/>
            </a:schemeClr>
          </a:solidFill>
          <a:ln w="25400" cap="flat" cmpd="sng">
            <a:noFill/>
            <a:prstDash val="sysDash"/>
            <a:round/>
          </a:ln>
        </p:spPr>
        <p:txBody>
          <a:bodyPr rtlCol="0" anchor="ctr"/>
          <a:lstStyle/>
          <a:p>
            <a:pPr>
              <a:lnSpc>
                <a:spcPct val="150000"/>
              </a:lnSpc>
            </a:pPr>
            <a:r>
              <a:rPr lang="zh-CN" altLang="en-US" dirty="0">
                <a:solidFill>
                  <a:schemeClr val="bg1"/>
                </a:solidFill>
                <a:latin typeface="+mj-ea"/>
                <a:ea typeface="+mj-ea"/>
              </a:rPr>
              <a:t>机器学习：研究计算机怎样模拟人类的学习行为</a:t>
            </a:r>
            <a:endParaRPr lang="en-US" altLang="zh-CN" dirty="0">
              <a:solidFill>
                <a:schemeClr val="bg1"/>
              </a:solidFill>
              <a:latin typeface="+mj-ea"/>
              <a:ea typeface="+mj-ea"/>
            </a:endParaRPr>
          </a:p>
        </p:txBody>
      </p:sp>
      <p:sp>
        <p:nvSpPr>
          <p:cNvPr id="16" name="圆角矩形 15"/>
          <p:cNvSpPr/>
          <p:nvPr/>
        </p:nvSpPr>
        <p:spPr bwMode="auto">
          <a:xfrm>
            <a:off x="6292020" y="3899437"/>
            <a:ext cx="5617208" cy="640941"/>
          </a:xfrm>
          <a:prstGeom prst="roundRect">
            <a:avLst/>
          </a:prstGeom>
          <a:solidFill>
            <a:schemeClr val="tx2">
              <a:lumMod val="60000"/>
              <a:lumOff val="40000"/>
            </a:schemeClr>
          </a:solidFill>
          <a:ln w="25400" cap="flat" cmpd="sng">
            <a:noFill/>
            <a:prstDash val="sysDash"/>
            <a:round/>
          </a:ln>
        </p:spPr>
        <p:txBody>
          <a:bodyPr rtlCol="0" anchor="ctr"/>
          <a:lstStyle/>
          <a:p>
            <a:pPr marL="0" lvl="1">
              <a:spcAft>
                <a:spcPct val="15000"/>
              </a:spcAft>
            </a:pPr>
            <a:r>
              <a:rPr lang="zh-CN" altLang="en-US" dirty="0">
                <a:solidFill>
                  <a:schemeClr val="bg1"/>
                </a:solidFill>
                <a:latin typeface="+mj-ea"/>
                <a:ea typeface="+mj-ea"/>
                <a:sym typeface="+mn-ea"/>
              </a:rPr>
              <a:t>深度学习：从众多感知层结构建的神经网络</a:t>
            </a:r>
          </a:p>
        </p:txBody>
      </p:sp>
      <p:grpSp>
        <p:nvGrpSpPr>
          <p:cNvPr id="22" name="组合 21"/>
          <p:cNvGrpSpPr/>
          <p:nvPr/>
        </p:nvGrpSpPr>
        <p:grpSpPr>
          <a:xfrm>
            <a:off x="200576" y="1939693"/>
            <a:ext cx="5933027" cy="3142331"/>
            <a:chOff x="58992" y="1768310"/>
            <a:chExt cx="5933027" cy="3142331"/>
          </a:xfrm>
        </p:grpSpPr>
        <p:pic>
          <p:nvPicPr>
            <p:cNvPr id="19" name="图片 18"/>
            <p:cNvPicPr>
              <a:picLocks noChangeAspect="1"/>
            </p:cNvPicPr>
            <p:nvPr/>
          </p:nvPicPr>
          <p:blipFill>
            <a:blip r:embed="rId2"/>
            <a:stretch>
              <a:fillRect/>
            </a:stretch>
          </p:blipFill>
          <p:spPr>
            <a:xfrm>
              <a:off x="58992" y="1768310"/>
              <a:ext cx="5933027" cy="3142331"/>
            </a:xfrm>
            <a:prstGeom prst="rect">
              <a:avLst/>
            </a:prstGeom>
          </p:spPr>
        </p:pic>
        <p:sp>
          <p:nvSpPr>
            <p:cNvPr id="21" name="矩形 20"/>
            <p:cNvSpPr/>
            <p:nvPr/>
          </p:nvSpPr>
          <p:spPr bwMode="auto">
            <a:xfrm>
              <a:off x="159283" y="1811102"/>
              <a:ext cx="1675417" cy="784624"/>
            </a:xfrm>
            <a:prstGeom prst="rect">
              <a:avLst/>
            </a:prstGeom>
            <a:solidFill>
              <a:srgbClr val="70A9E2"/>
            </a:solidFill>
            <a:ln w="25400" cap="flat" cmpd="sng">
              <a:noFill/>
              <a:prstDash val="sysDash"/>
              <a:round/>
            </a:ln>
          </p:spPr>
          <p:txBody>
            <a:bodyPr rtlCol="0" anchor="ctr"/>
            <a:lstStyle/>
            <a:p>
              <a:pPr algn="ctr"/>
              <a:r>
                <a:rPr lang="zh-CN" altLang="en-US" sz="2000" dirty="0">
                  <a:solidFill>
                    <a:schemeClr val="bg1"/>
                  </a:solidFill>
                  <a:latin typeface="+mj-ea"/>
                  <a:ea typeface="+mj-ea"/>
                </a:rPr>
                <a:t>人工智能</a:t>
              </a:r>
            </a:p>
          </p:txBody>
        </p:sp>
        <p:sp>
          <p:nvSpPr>
            <p:cNvPr id="23" name="矩形 22"/>
            <p:cNvSpPr/>
            <p:nvPr/>
          </p:nvSpPr>
          <p:spPr bwMode="auto">
            <a:xfrm>
              <a:off x="3963505" y="2827040"/>
              <a:ext cx="1663619" cy="727364"/>
            </a:xfrm>
            <a:prstGeom prst="rect">
              <a:avLst/>
            </a:prstGeom>
            <a:solidFill>
              <a:srgbClr val="4F98DB"/>
            </a:solidFill>
            <a:ln w="25400" cap="flat" cmpd="sng">
              <a:noFill/>
              <a:prstDash val="sysDash"/>
              <a:round/>
            </a:ln>
          </p:spPr>
          <p:txBody>
            <a:bodyPr rtlCol="0" anchor="ctr"/>
            <a:lstStyle/>
            <a:p>
              <a:pPr algn="ctr"/>
              <a:r>
                <a:rPr lang="zh-CN" altLang="en-US" sz="2000" dirty="0">
                  <a:solidFill>
                    <a:schemeClr val="bg1"/>
                  </a:solidFill>
                  <a:latin typeface="+mj-ea"/>
                  <a:ea typeface="+mj-ea"/>
                </a:rPr>
                <a:t>深度学习</a:t>
              </a:r>
            </a:p>
          </p:txBody>
        </p:sp>
        <p:sp>
          <p:nvSpPr>
            <p:cNvPr id="24" name="矩形 23"/>
            <p:cNvSpPr/>
            <p:nvPr/>
          </p:nvSpPr>
          <p:spPr bwMode="auto">
            <a:xfrm>
              <a:off x="2134703" y="2316096"/>
              <a:ext cx="1375414" cy="758940"/>
            </a:xfrm>
            <a:prstGeom prst="rect">
              <a:avLst/>
            </a:prstGeom>
            <a:solidFill>
              <a:srgbClr val="4185CF"/>
            </a:solidFill>
            <a:ln w="25400" cap="flat" cmpd="sng">
              <a:noFill/>
              <a:prstDash val="sysDash"/>
              <a:round/>
            </a:ln>
          </p:spPr>
          <p:txBody>
            <a:bodyPr rtlCol="0" anchor="ctr"/>
            <a:lstStyle/>
            <a:p>
              <a:pPr algn="ctr"/>
              <a:r>
                <a:rPr lang="zh-CN" altLang="en-US" sz="2000" dirty="0">
                  <a:solidFill>
                    <a:schemeClr val="bg1"/>
                  </a:solidFill>
                  <a:latin typeface="+mj-ea"/>
                  <a:ea typeface="+mj-ea"/>
                </a:rPr>
                <a:t>机器学习</a:t>
              </a:r>
            </a:p>
          </p:txBody>
        </p:sp>
      </p:grpSp>
      <p:sp>
        <p:nvSpPr>
          <p:cNvPr id="11" name="内容占位符 3"/>
          <p:cNvSpPr>
            <a:spLocks noGrp="1"/>
          </p:cNvSpPr>
          <p:nvPr>
            <p:ph idx="10"/>
          </p:nvPr>
        </p:nvSpPr>
        <p:spPr>
          <a:xfrm>
            <a:off x="254876" y="1127959"/>
            <a:ext cx="11107601" cy="426469"/>
          </a:xfrm>
        </p:spPr>
        <p:txBody>
          <a:bodyPr/>
          <a:lstStyle/>
          <a:p>
            <a:r>
              <a:rPr lang="en-US" altLang="zh-CN" sz="1800" b="1" dirty="0" smtClean="0"/>
              <a:t>1. </a:t>
            </a:r>
            <a:r>
              <a:rPr lang="zh-CN" altLang="en-US" sz="1800" b="1" dirty="0" smtClean="0"/>
              <a:t>什么</a:t>
            </a:r>
            <a:r>
              <a:rPr lang="zh-CN" altLang="en-US" sz="1800" b="1" dirty="0"/>
              <a:t>是机器学习？</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机器学习的概念</a:t>
            </a:r>
          </a:p>
        </p:txBody>
      </p:sp>
      <p:pic>
        <p:nvPicPr>
          <p:cNvPr id="2052" name="Picture 4" descr="深度学习AI需更类人化的机器学习方法| ATYUN.COM 官网-人工智能教程资讯全方位服务平台"/>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850"/>
          <a:stretch>
            <a:fillRect/>
          </a:stretch>
        </p:blipFill>
        <p:spPr bwMode="auto">
          <a:xfrm>
            <a:off x="5206059" y="3123268"/>
            <a:ext cx="2177324" cy="1530423"/>
          </a:xfrm>
          <a:prstGeom prst="rect">
            <a:avLst/>
          </a:prstGeom>
          <a:noFill/>
          <a:extLst>
            <a:ext uri="{909E8E84-426E-40DD-AFC4-6F175D3DCCD1}">
              <a14:hiddenFill xmlns:a14="http://schemas.microsoft.com/office/drawing/2010/main">
                <a:solidFill>
                  <a:srgbClr val="FFFFFF"/>
                </a:solidFill>
              </a14:hiddenFill>
            </a:ext>
          </a:extLst>
        </p:spPr>
      </p:pic>
      <p:sp>
        <p:nvSpPr>
          <p:cNvPr id="9" name="右箭头 8"/>
          <p:cNvSpPr/>
          <p:nvPr/>
        </p:nvSpPr>
        <p:spPr bwMode="auto">
          <a:xfrm>
            <a:off x="4597555" y="3755743"/>
            <a:ext cx="580012" cy="265471"/>
          </a:xfrm>
          <a:prstGeom prst="rightArrow">
            <a:avLst/>
          </a:prstGeom>
          <a:solidFill>
            <a:schemeClr val="tx1"/>
          </a:solidFill>
          <a:ln w="25400" cap="flat" cmpd="sng">
            <a:solidFill>
              <a:schemeClr val="tx1"/>
            </a:solidFill>
            <a:prstDash val="solid"/>
            <a:round/>
          </a:ln>
        </p:spPr>
        <p:txBody>
          <a:bodyPr rtlCol="0" anchor="ctr"/>
          <a:lstStyle/>
          <a:p>
            <a:pPr algn="ctr"/>
            <a:endParaRPr lang="zh-CN" altLang="en-US"/>
          </a:p>
        </p:txBody>
      </p:sp>
      <p:sp>
        <p:nvSpPr>
          <p:cNvPr id="14" name="圆角矩形 13"/>
          <p:cNvSpPr/>
          <p:nvPr/>
        </p:nvSpPr>
        <p:spPr bwMode="auto">
          <a:xfrm>
            <a:off x="980907" y="2546238"/>
            <a:ext cx="1781605" cy="1289832"/>
          </a:xfrm>
          <a:prstGeom prst="roundRect">
            <a:avLst/>
          </a:prstGeom>
          <a:blipFill>
            <a:blip r:embed="rId3"/>
            <a:stretch>
              <a:fillRect/>
            </a:stretch>
          </a:blipFill>
          <a:ln w="25400" cap="flat" cmpd="sng">
            <a:noFill/>
            <a:prstDash val="sysDash"/>
            <a:round/>
          </a:ln>
        </p:spPr>
        <p:txBody>
          <a:bodyPr rtlCol="0" anchor="ctr"/>
          <a:lstStyle/>
          <a:p>
            <a:pPr algn="ctr"/>
            <a:endParaRPr lang="zh-CN" altLang="en-US"/>
          </a:p>
        </p:txBody>
      </p:sp>
      <p:sp>
        <p:nvSpPr>
          <p:cNvPr id="24" name="圆角矩形 23"/>
          <p:cNvSpPr/>
          <p:nvPr/>
        </p:nvSpPr>
        <p:spPr bwMode="auto">
          <a:xfrm>
            <a:off x="2815950" y="3946820"/>
            <a:ext cx="1781605" cy="1289832"/>
          </a:xfrm>
          <a:prstGeom prst="roundRect">
            <a:avLst/>
          </a:prstGeom>
          <a:blipFill>
            <a:blip r:embed="rId4"/>
            <a:stretch>
              <a:fillRect/>
            </a:stretch>
          </a:blipFill>
          <a:ln w="25400" cap="flat" cmpd="sng">
            <a:noFill/>
            <a:prstDash val="sysDash"/>
            <a:round/>
          </a:ln>
        </p:spPr>
        <p:txBody>
          <a:bodyPr rtlCol="0" anchor="ctr"/>
          <a:lstStyle/>
          <a:p>
            <a:pPr algn="ctr"/>
            <a:endParaRPr lang="zh-CN" altLang="en-US"/>
          </a:p>
        </p:txBody>
      </p:sp>
      <p:sp>
        <p:nvSpPr>
          <p:cNvPr id="25" name="圆角矩形 24"/>
          <p:cNvSpPr/>
          <p:nvPr/>
        </p:nvSpPr>
        <p:spPr bwMode="auto">
          <a:xfrm>
            <a:off x="934726" y="3946820"/>
            <a:ext cx="1781605" cy="1289832"/>
          </a:xfrm>
          <a:prstGeom prst="roundRect">
            <a:avLst/>
          </a:prstGeom>
          <a:blipFill>
            <a:blip r:embed="rId5"/>
            <a:stretch>
              <a:fillRect/>
            </a:stretch>
          </a:blipFill>
          <a:ln w="25400" cap="flat" cmpd="sng">
            <a:noFill/>
            <a:prstDash val="sysDash"/>
            <a:round/>
          </a:ln>
        </p:spPr>
        <p:txBody>
          <a:bodyPr rtlCol="0" anchor="ctr"/>
          <a:lstStyle/>
          <a:p>
            <a:pPr algn="ctr"/>
            <a:endParaRPr lang="zh-CN" altLang="en-US"/>
          </a:p>
        </p:txBody>
      </p:sp>
      <p:sp>
        <p:nvSpPr>
          <p:cNvPr id="26" name="圆角矩形 25"/>
          <p:cNvSpPr/>
          <p:nvPr/>
        </p:nvSpPr>
        <p:spPr bwMode="auto">
          <a:xfrm>
            <a:off x="2828895" y="2546238"/>
            <a:ext cx="1781605" cy="1289832"/>
          </a:xfrm>
          <a:prstGeom prst="roundRect">
            <a:avLst/>
          </a:prstGeom>
          <a:blipFill>
            <a:blip r:embed="rId6"/>
            <a:stretch>
              <a:fillRect/>
            </a:stretch>
          </a:blipFill>
          <a:ln w="25400" cap="flat" cmpd="sng">
            <a:noFill/>
            <a:prstDash val="sysDash"/>
            <a:round/>
          </a:ln>
        </p:spPr>
        <p:txBody>
          <a:bodyPr rtlCol="0" anchor="ctr"/>
          <a:lstStyle/>
          <a:p>
            <a:pPr algn="ctr"/>
            <a:endParaRPr lang="zh-CN" altLang="en-US"/>
          </a:p>
        </p:txBody>
      </p:sp>
      <p:sp>
        <p:nvSpPr>
          <p:cNvPr id="15" name="矩形 14"/>
          <p:cNvSpPr/>
          <p:nvPr/>
        </p:nvSpPr>
        <p:spPr>
          <a:xfrm>
            <a:off x="3825427" y="5985856"/>
            <a:ext cx="4804223" cy="369332"/>
          </a:xfrm>
          <a:prstGeom prst="rect">
            <a:avLst/>
          </a:prstGeom>
          <a:solidFill>
            <a:srgbClr val="064BB2"/>
          </a:solidFill>
        </p:spPr>
        <p:txBody>
          <a:bodyPr wrap="square">
            <a:spAutoFit/>
          </a:bodyPr>
          <a:lstStyle/>
          <a:p>
            <a:pPr lvl="1" algn="ctr"/>
            <a:r>
              <a:rPr lang="zh-CN" altLang="en-US" dirty="0">
                <a:solidFill>
                  <a:schemeClr val="bg1"/>
                </a:solidFill>
                <a:latin typeface="+mj-ea"/>
                <a:ea typeface="+mj-ea"/>
              </a:rPr>
              <a:t>规律：黄嫩的橘子甜</a:t>
            </a:r>
          </a:p>
        </p:txBody>
      </p:sp>
      <p:sp>
        <p:nvSpPr>
          <p:cNvPr id="28" name="圆角矩形 27"/>
          <p:cNvSpPr/>
          <p:nvPr/>
        </p:nvSpPr>
        <p:spPr bwMode="auto">
          <a:xfrm>
            <a:off x="7813984" y="2147732"/>
            <a:ext cx="1781605" cy="1289832"/>
          </a:xfrm>
          <a:prstGeom prst="roundRect">
            <a:avLst/>
          </a:prstGeom>
          <a:blipFill>
            <a:blip r:embed="rId5"/>
            <a:stretch>
              <a:fillRect/>
            </a:stretch>
          </a:blipFill>
          <a:ln w="25400" cap="flat" cmpd="sng">
            <a:noFill/>
            <a:prstDash val="sysDash"/>
            <a:round/>
          </a:ln>
        </p:spPr>
        <p:txBody>
          <a:bodyPr rtlCol="0" anchor="ctr"/>
          <a:lstStyle/>
          <a:p>
            <a:pPr algn="ctr"/>
            <a:endParaRPr lang="zh-CN" altLang="en-US"/>
          </a:p>
        </p:txBody>
      </p:sp>
      <p:sp>
        <p:nvSpPr>
          <p:cNvPr id="29" name="圆角矩形 28"/>
          <p:cNvSpPr/>
          <p:nvPr/>
        </p:nvSpPr>
        <p:spPr bwMode="auto">
          <a:xfrm>
            <a:off x="9661972" y="2118101"/>
            <a:ext cx="1781605" cy="1289832"/>
          </a:xfrm>
          <a:prstGeom prst="roundRect">
            <a:avLst/>
          </a:prstGeom>
          <a:blipFill>
            <a:blip r:embed="rId6"/>
            <a:stretch>
              <a:fillRect/>
            </a:stretch>
          </a:blipFill>
          <a:ln w="25400" cap="flat" cmpd="sng">
            <a:noFill/>
            <a:prstDash val="sysDash"/>
            <a:round/>
          </a:ln>
        </p:spPr>
        <p:txBody>
          <a:bodyPr rtlCol="0" anchor="ctr"/>
          <a:lstStyle/>
          <a:p>
            <a:pPr algn="ctr"/>
            <a:endParaRPr lang="zh-CN" altLang="en-US"/>
          </a:p>
        </p:txBody>
      </p:sp>
      <p:sp>
        <p:nvSpPr>
          <p:cNvPr id="30" name="圆角矩形 29"/>
          <p:cNvSpPr/>
          <p:nvPr/>
        </p:nvSpPr>
        <p:spPr bwMode="auto">
          <a:xfrm>
            <a:off x="7774518" y="4379422"/>
            <a:ext cx="1781605" cy="1289832"/>
          </a:xfrm>
          <a:prstGeom prst="roundRect">
            <a:avLst/>
          </a:prstGeom>
          <a:blipFill>
            <a:blip r:embed="rId3"/>
            <a:stretch>
              <a:fillRect/>
            </a:stretch>
          </a:blipFill>
          <a:ln w="25400" cap="flat" cmpd="sng">
            <a:noFill/>
            <a:prstDash val="sysDash"/>
            <a:round/>
          </a:ln>
        </p:spPr>
        <p:txBody>
          <a:bodyPr rtlCol="0" anchor="ctr"/>
          <a:lstStyle/>
          <a:p>
            <a:pPr algn="ctr"/>
            <a:endParaRPr lang="zh-CN" altLang="en-US"/>
          </a:p>
        </p:txBody>
      </p:sp>
      <p:sp>
        <p:nvSpPr>
          <p:cNvPr id="31" name="圆角矩形 30"/>
          <p:cNvSpPr/>
          <p:nvPr/>
        </p:nvSpPr>
        <p:spPr bwMode="auto">
          <a:xfrm>
            <a:off x="9638979" y="4379422"/>
            <a:ext cx="1781605" cy="1289832"/>
          </a:xfrm>
          <a:prstGeom prst="roundRect">
            <a:avLst/>
          </a:prstGeom>
          <a:blipFill>
            <a:blip r:embed="rId4"/>
            <a:stretch>
              <a:fillRect/>
            </a:stretch>
          </a:blipFill>
          <a:ln w="25400" cap="flat" cmpd="sng">
            <a:noFill/>
            <a:prstDash val="sysDash"/>
            <a:round/>
          </a:ln>
        </p:spPr>
        <p:txBody>
          <a:bodyPr rtlCol="0" anchor="ctr"/>
          <a:lstStyle/>
          <a:p>
            <a:pPr algn="ctr"/>
            <a:endParaRPr lang="zh-CN" altLang="en-US"/>
          </a:p>
        </p:txBody>
      </p:sp>
      <p:sp>
        <p:nvSpPr>
          <p:cNvPr id="16" name="圆角矩形 15"/>
          <p:cNvSpPr/>
          <p:nvPr/>
        </p:nvSpPr>
        <p:spPr bwMode="auto">
          <a:xfrm>
            <a:off x="7774517" y="1952654"/>
            <a:ext cx="3728923" cy="1595660"/>
          </a:xfrm>
          <a:prstGeom prst="roundRect">
            <a:avLst/>
          </a:prstGeom>
          <a:noFill/>
          <a:ln w="25400" cap="flat" cmpd="sng">
            <a:solidFill>
              <a:srgbClr val="FF0000"/>
            </a:solidFill>
            <a:prstDash val="sysDash"/>
            <a:round/>
          </a:ln>
        </p:spPr>
        <p:txBody>
          <a:bodyPr rtlCol="0" anchor="ctr"/>
          <a:lstStyle/>
          <a:p>
            <a:pPr algn="ctr"/>
            <a:endParaRPr lang="zh-CN" altLang="en-US"/>
          </a:p>
        </p:txBody>
      </p:sp>
      <p:sp>
        <p:nvSpPr>
          <p:cNvPr id="19" name="文本框 18"/>
          <p:cNvSpPr txBox="1"/>
          <p:nvPr/>
        </p:nvSpPr>
        <p:spPr>
          <a:xfrm>
            <a:off x="11581967" y="2347471"/>
            <a:ext cx="620336" cy="369332"/>
          </a:xfrm>
          <a:prstGeom prst="rect">
            <a:avLst/>
          </a:prstGeom>
          <a:noFill/>
        </p:spPr>
        <p:txBody>
          <a:bodyPr wrap="square" rtlCol="0">
            <a:spAutoFit/>
          </a:bodyPr>
          <a:lstStyle/>
          <a:p>
            <a:r>
              <a:rPr lang="zh-CN" altLang="en-US" dirty="0">
                <a:solidFill>
                  <a:srgbClr val="FF0000"/>
                </a:solidFill>
                <a:latin typeface="+mj-ea"/>
                <a:ea typeface="+mj-ea"/>
              </a:rPr>
              <a:t>甜</a:t>
            </a:r>
          </a:p>
        </p:txBody>
      </p:sp>
      <p:sp>
        <p:nvSpPr>
          <p:cNvPr id="34" name="圆角矩形 33"/>
          <p:cNvSpPr/>
          <p:nvPr/>
        </p:nvSpPr>
        <p:spPr bwMode="auto">
          <a:xfrm>
            <a:off x="7731128" y="4226508"/>
            <a:ext cx="3728923" cy="1595660"/>
          </a:xfrm>
          <a:prstGeom prst="roundRect">
            <a:avLst/>
          </a:prstGeom>
          <a:noFill/>
          <a:ln w="25400" cap="flat" cmpd="sng">
            <a:solidFill>
              <a:srgbClr val="FF0000"/>
            </a:solidFill>
            <a:prstDash val="sysDash"/>
            <a:round/>
          </a:ln>
        </p:spPr>
        <p:txBody>
          <a:bodyPr rtlCol="0" anchor="ctr"/>
          <a:lstStyle/>
          <a:p>
            <a:pPr algn="ctr"/>
            <a:endParaRPr lang="zh-CN" altLang="en-US"/>
          </a:p>
        </p:txBody>
      </p:sp>
      <p:sp>
        <p:nvSpPr>
          <p:cNvPr id="36" name="文本框 35"/>
          <p:cNvSpPr txBox="1"/>
          <p:nvPr/>
        </p:nvSpPr>
        <p:spPr>
          <a:xfrm>
            <a:off x="11541711" y="4469025"/>
            <a:ext cx="796683" cy="369332"/>
          </a:xfrm>
          <a:prstGeom prst="rect">
            <a:avLst/>
          </a:prstGeom>
          <a:noFill/>
        </p:spPr>
        <p:txBody>
          <a:bodyPr wrap="square" rtlCol="0">
            <a:spAutoFit/>
          </a:bodyPr>
          <a:lstStyle/>
          <a:p>
            <a:r>
              <a:rPr lang="zh-CN" altLang="en-US" dirty="0">
                <a:solidFill>
                  <a:srgbClr val="FF0000"/>
                </a:solidFill>
                <a:latin typeface="+mj-ea"/>
                <a:ea typeface="+mj-ea"/>
              </a:rPr>
              <a:t>不甜</a:t>
            </a:r>
          </a:p>
        </p:txBody>
      </p:sp>
      <p:sp>
        <p:nvSpPr>
          <p:cNvPr id="21" name="内容占位符 3"/>
          <p:cNvSpPr>
            <a:spLocks noGrp="1"/>
          </p:cNvSpPr>
          <p:nvPr>
            <p:ph idx="10"/>
          </p:nvPr>
        </p:nvSpPr>
        <p:spPr>
          <a:xfrm>
            <a:off x="254876" y="1127959"/>
            <a:ext cx="11107601" cy="426469"/>
          </a:xfrm>
        </p:spPr>
        <p:txBody>
          <a:bodyPr/>
          <a:lstStyle/>
          <a:p>
            <a:r>
              <a:rPr lang="en-US" altLang="zh-CN" sz="1800" b="1" dirty="0" smtClean="0"/>
              <a:t>2. </a:t>
            </a:r>
            <a:r>
              <a:rPr lang="zh-CN" altLang="en-US" sz="1800" b="1" dirty="0" smtClean="0"/>
              <a:t>人类是如何学习的？</a:t>
            </a:r>
            <a:endParaRPr lang="zh-CN" altLang="en-US" sz="1800" b="1" dirty="0"/>
          </a:p>
        </p:txBody>
      </p:sp>
      <p:sp>
        <p:nvSpPr>
          <p:cNvPr id="2" name="左大括号 1"/>
          <p:cNvSpPr/>
          <p:nvPr/>
        </p:nvSpPr>
        <p:spPr>
          <a:xfrm>
            <a:off x="7359650" y="2876550"/>
            <a:ext cx="371478" cy="21477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626802" y="1577588"/>
            <a:ext cx="2397451" cy="507831"/>
          </a:xfrm>
          <a:prstGeom prst="rect">
            <a:avLst/>
          </a:prstGeom>
        </p:spPr>
        <p:txBody>
          <a:bodyPr wrap="none">
            <a:spAutoFit/>
          </a:bodyPr>
          <a:lstStyle/>
          <a:p>
            <a:pPr marL="362585" lvl="0" indent="-362585">
              <a:lnSpc>
                <a:spcPct val="150000"/>
              </a:lnSpc>
              <a:spcBef>
                <a:spcPct val="20000"/>
              </a:spcBef>
              <a:buClr>
                <a:srgbClr val="032089"/>
              </a:buClr>
              <a:buFont typeface="Wingdings" panose="05000000000000000000" pitchFamily="2" charset="2"/>
              <a:buChar char="Ø"/>
            </a:pPr>
            <a:r>
              <a:rPr kumimoji="1" lang="zh-CN" altLang="en-US"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橘子甜还是不甜？</a:t>
            </a:r>
            <a:endParaRPr kumimoji="1" lang="en-US" altLang="zh-CN"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90519" y="1758875"/>
            <a:ext cx="11107601" cy="4369231"/>
          </a:xfrm>
        </p:spPr>
        <p:txBody>
          <a:bodyPr/>
          <a:lstStyle/>
          <a:p>
            <a:r>
              <a:rPr lang="zh-CN" altLang="en-US" b="0" dirty="0"/>
              <a:t>橘子甜还是不甜？</a:t>
            </a:r>
            <a:endParaRPr lang="en-US" altLang="zh-CN" b="0" dirty="0"/>
          </a:p>
          <a:p>
            <a:pPr lvl="1">
              <a:buFont typeface="Arial" panose="020B0604020202020204" pitchFamily="34" charset="0"/>
              <a:buChar char="•"/>
            </a:pPr>
            <a:r>
              <a:rPr lang="zh-CN" altLang="en-US" sz="1800" dirty="0"/>
              <a:t>颜色：黄嫩的橘子甜</a:t>
            </a:r>
          </a:p>
        </p:txBody>
      </p:sp>
      <p:sp>
        <p:nvSpPr>
          <p:cNvPr id="3" name="标题 2"/>
          <p:cNvSpPr>
            <a:spLocks noGrp="1"/>
          </p:cNvSpPr>
          <p:nvPr>
            <p:ph type="title"/>
          </p:nvPr>
        </p:nvSpPr>
        <p:spPr/>
        <p:txBody>
          <a:bodyPr/>
          <a:lstStyle/>
          <a:p>
            <a:r>
              <a:rPr lang="zh-CN" altLang="en-US" dirty="0"/>
              <a:t>机器学习的概念</a:t>
            </a:r>
          </a:p>
        </p:txBody>
      </p:sp>
      <p:pic>
        <p:nvPicPr>
          <p:cNvPr id="5" name="图片 4"/>
          <p:cNvPicPr>
            <a:picLocks noChangeAspect="1"/>
          </p:cNvPicPr>
          <p:nvPr/>
        </p:nvPicPr>
        <p:blipFill>
          <a:blip r:embed="rId2"/>
          <a:stretch>
            <a:fillRect/>
          </a:stretch>
        </p:blipFill>
        <p:spPr>
          <a:xfrm>
            <a:off x="7481737" y="1495216"/>
            <a:ext cx="4271681" cy="4271681"/>
          </a:xfrm>
          <a:prstGeom prst="rect">
            <a:avLst/>
          </a:prstGeom>
        </p:spPr>
      </p:pic>
      <p:pic>
        <p:nvPicPr>
          <p:cNvPr id="6" name="图片 5"/>
          <p:cNvPicPr>
            <a:picLocks noChangeAspect="1"/>
          </p:cNvPicPr>
          <p:nvPr/>
        </p:nvPicPr>
        <p:blipFill>
          <a:blip r:embed="rId3"/>
          <a:stretch>
            <a:fillRect/>
          </a:stretch>
        </p:blipFill>
        <p:spPr>
          <a:xfrm>
            <a:off x="1031127" y="2997063"/>
            <a:ext cx="6228612" cy="2541026"/>
          </a:xfrm>
          <a:prstGeom prst="rect">
            <a:avLst/>
          </a:prstGeom>
        </p:spPr>
      </p:pic>
      <p:sp>
        <p:nvSpPr>
          <p:cNvPr id="9" name="内容占位符 3"/>
          <p:cNvSpPr>
            <a:spLocks noGrp="1"/>
          </p:cNvSpPr>
          <p:nvPr>
            <p:ph idx="10"/>
          </p:nvPr>
        </p:nvSpPr>
        <p:spPr>
          <a:xfrm>
            <a:off x="258466" y="1122686"/>
            <a:ext cx="11107601" cy="426469"/>
          </a:xfrm>
        </p:spPr>
        <p:txBody>
          <a:bodyPr/>
          <a:lstStyle/>
          <a:p>
            <a:r>
              <a:rPr lang="en-US" altLang="zh-CN" sz="1800" b="1" dirty="0" smtClean="0"/>
              <a:t>2. </a:t>
            </a:r>
            <a:r>
              <a:rPr lang="zh-CN" altLang="en-US" sz="1800" b="1" dirty="0" smtClean="0"/>
              <a:t>人类</a:t>
            </a:r>
            <a:r>
              <a:rPr lang="zh-CN" altLang="en-US" sz="1800" b="1" dirty="0"/>
              <a:t>是如何学习的？</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2419" y="1721546"/>
            <a:ext cx="11107601" cy="4369231"/>
          </a:xfrm>
        </p:spPr>
        <p:txBody>
          <a:bodyPr/>
          <a:lstStyle/>
          <a:p>
            <a:r>
              <a:rPr lang="zh-CN" altLang="en-US" dirty="0"/>
              <a:t>橘子甜还是不甜？</a:t>
            </a:r>
            <a:endParaRPr lang="en-US" altLang="zh-CN" dirty="0"/>
          </a:p>
          <a:p>
            <a:pPr lvl="1">
              <a:buFont typeface="Arial" panose="020B0604020202020204" pitchFamily="34" charset="0"/>
              <a:buChar char="•"/>
            </a:pPr>
            <a:r>
              <a:rPr lang="zh-CN" altLang="en-US" sz="1800" dirty="0"/>
              <a:t>颜色：黄嫩的橘子甜</a:t>
            </a:r>
            <a:endParaRPr lang="en-US" altLang="zh-CN" sz="1800" dirty="0"/>
          </a:p>
          <a:p>
            <a:pPr lvl="1">
              <a:buFont typeface="Arial" panose="020B0604020202020204" pitchFamily="34" charset="0"/>
              <a:buChar char="•"/>
            </a:pPr>
            <a:endParaRPr lang="en-US" altLang="zh-CN" sz="1800" dirty="0"/>
          </a:p>
          <a:p>
            <a:endParaRPr lang="zh-CN" altLang="en-US" dirty="0"/>
          </a:p>
        </p:txBody>
      </p:sp>
      <p:sp>
        <p:nvSpPr>
          <p:cNvPr id="3" name="标题 2"/>
          <p:cNvSpPr>
            <a:spLocks noGrp="1"/>
          </p:cNvSpPr>
          <p:nvPr>
            <p:ph type="title"/>
          </p:nvPr>
        </p:nvSpPr>
        <p:spPr/>
        <p:txBody>
          <a:bodyPr/>
          <a:lstStyle/>
          <a:p>
            <a:r>
              <a:rPr lang="zh-CN" altLang="en-US" dirty="0"/>
              <a:t>机器学习的概念</a:t>
            </a:r>
          </a:p>
        </p:txBody>
      </p:sp>
      <p:grpSp>
        <p:nvGrpSpPr>
          <p:cNvPr id="16" name="组合 15"/>
          <p:cNvGrpSpPr/>
          <p:nvPr/>
        </p:nvGrpSpPr>
        <p:grpSpPr>
          <a:xfrm>
            <a:off x="4002388" y="1352214"/>
            <a:ext cx="7817131" cy="3373841"/>
            <a:chOff x="2198317" y="2943224"/>
            <a:chExt cx="7817131" cy="3373841"/>
          </a:xfrm>
        </p:grpSpPr>
        <p:pic>
          <p:nvPicPr>
            <p:cNvPr id="6" name="图片 5"/>
            <p:cNvPicPr>
              <a:picLocks noChangeAspect="1"/>
            </p:cNvPicPr>
            <p:nvPr/>
          </p:nvPicPr>
          <p:blipFill>
            <a:blip r:embed="rId2"/>
            <a:stretch>
              <a:fillRect/>
            </a:stretch>
          </p:blipFill>
          <p:spPr>
            <a:xfrm>
              <a:off x="2473890" y="3400815"/>
              <a:ext cx="7148368" cy="2916250"/>
            </a:xfrm>
            <a:prstGeom prst="rect">
              <a:avLst/>
            </a:prstGeom>
          </p:spPr>
        </p:pic>
        <p:sp>
          <p:nvSpPr>
            <p:cNvPr id="10" name="椭圆 9"/>
            <p:cNvSpPr/>
            <p:nvPr/>
          </p:nvSpPr>
          <p:spPr bwMode="auto">
            <a:xfrm>
              <a:off x="2423786" y="3400815"/>
              <a:ext cx="1872641" cy="2710383"/>
            </a:xfrm>
            <a:prstGeom prst="ellipse">
              <a:avLst/>
            </a:prstGeom>
            <a:noFill/>
            <a:ln w="25400" cap="flat" cmpd="sng">
              <a:solidFill>
                <a:srgbClr val="00B050"/>
              </a:solidFill>
              <a:prstDash val="sysDash"/>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p>
          </p:txBody>
        </p:sp>
        <p:sp>
          <p:nvSpPr>
            <p:cNvPr id="11" name="文本框 10"/>
            <p:cNvSpPr txBox="1"/>
            <p:nvPr/>
          </p:nvSpPr>
          <p:spPr>
            <a:xfrm>
              <a:off x="2198317" y="2943224"/>
              <a:ext cx="2323578" cy="369332"/>
            </a:xfrm>
            <a:prstGeom prst="rect">
              <a:avLst/>
            </a:prstGeom>
            <a:noFill/>
          </p:spPr>
          <p:txBody>
            <a:bodyPr wrap="square" rtlCol="0">
              <a:spAutoFit/>
            </a:bodyPr>
            <a:lstStyle/>
            <a:p>
              <a:r>
                <a:rPr lang="zh-CN" altLang="en-US" dirty="0">
                  <a:solidFill>
                    <a:srgbClr val="00B050"/>
                  </a:solidFill>
                  <a:latin typeface="+mj-ea"/>
                  <a:ea typeface="+mj-ea"/>
                </a:rPr>
                <a:t>经验：对橘子的了解</a:t>
              </a:r>
            </a:p>
          </p:txBody>
        </p:sp>
        <p:sp>
          <p:nvSpPr>
            <p:cNvPr id="12" name="椭圆 11"/>
            <p:cNvSpPr/>
            <p:nvPr/>
          </p:nvSpPr>
          <p:spPr bwMode="auto">
            <a:xfrm>
              <a:off x="4781384" y="3681899"/>
              <a:ext cx="1196235" cy="2148213"/>
            </a:xfrm>
            <a:prstGeom prst="ellipse">
              <a:avLst/>
            </a:prstGeom>
            <a:noFill/>
            <a:ln w="25400" cap="flat" cmpd="sng">
              <a:solidFill>
                <a:srgbClr val="00B0F0"/>
              </a:solidFill>
              <a:prstDash val="sysDash"/>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p>
          </p:txBody>
        </p:sp>
        <p:sp>
          <p:nvSpPr>
            <p:cNvPr id="13" name="文本框 12"/>
            <p:cNvSpPr txBox="1"/>
            <p:nvPr/>
          </p:nvSpPr>
          <p:spPr>
            <a:xfrm>
              <a:off x="4580966" y="3312567"/>
              <a:ext cx="1619417" cy="369332"/>
            </a:xfrm>
            <a:prstGeom prst="rect">
              <a:avLst/>
            </a:prstGeom>
            <a:noFill/>
          </p:spPr>
          <p:txBody>
            <a:bodyPr wrap="square" rtlCol="0">
              <a:spAutoFit/>
            </a:bodyPr>
            <a:lstStyle/>
            <a:p>
              <a:r>
                <a:rPr lang="zh-CN" altLang="en-US" dirty="0">
                  <a:solidFill>
                    <a:srgbClr val="00B0F0"/>
                  </a:solidFill>
                  <a:latin typeface="+mj-ea"/>
                  <a:ea typeface="+mj-ea"/>
                </a:rPr>
                <a:t>规律：看颜色</a:t>
              </a:r>
            </a:p>
          </p:txBody>
        </p:sp>
        <p:sp>
          <p:nvSpPr>
            <p:cNvPr id="14" name="椭圆 13"/>
            <p:cNvSpPr/>
            <p:nvPr/>
          </p:nvSpPr>
          <p:spPr bwMode="auto">
            <a:xfrm>
              <a:off x="8342334" y="4265112"/>
              <a:ext cx="1290181" cy="1947798"/>
            </a:xfrm>
            <a:prstGeom prst="ellipse">
              <a:avLst/>
            </a:prstGeom>
            <a:noFill/>
            <a:ln w="25400" cap="flat" cmpd="sng">
              <a:solidFill>
                <a:srgbClr val="FF0000"/>
              </a:solidFill>
              <a:prstDash val="sysDash"/>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solidFill>
                  <a:srgbClr val="FF0000"/>
                </a:solidFill>
              </a:endParaRPr>
            </a:p>
          </p:txBody>
        </p:sp>
        <p:sp>
          <p:nvSpPr>
            <p:cNvPr id="15" name="文本框 14"/>
            <p:cNvSpPr txBox="1"/>
            <p:nvPr/>
          </p:nvSpPr>
          <p:spPr>
            <a:xfrm>
              <a:off x="7959399" y="3895780"/>
              <a:ext cx="2056049" cy="369332"/>
            </a:xfrm>
            <a:prstGeom prst="rect">
              <a:avLst/>
            </a:prstGeom>
            <a:noFill/>
          </p:spPr>
          <p:txBody>
            <a:bodyPr wrap="square" rtlCol="0">
              <a:spAutoFit/>
            </a:bodyPr>
            <a:lstStyle/>
            <a:p>
              <a:r>
                <a:rPr lang="zh-CN" altLang="en-US" dirty="0">
                  <a:solidFill>
                    <a:srgbClr val="FF0000"/>
                  </a:solidFill>
                  <a:latin typeface="+mj-ea"/>
                  <a:ea typeface="+mj-ea"/>
                </a:rPr>
                <a:t>判断：甜还是不甜</a:t>
              </a:r>
            </a:p>
          </p:txBody>
        </p:sp>
      </p:grpSp>
      <p:sp>
        <p:nvSpPr>
          <p:cNvPr id="17" name="内容占位符 3"/>
          <p:cNvSpPr>
            <a:spLocks noGrp="1"/>
          </p:cNvSpPr>
          <p:nvPr>
            <p:ph idx="10"/>
          </p:nvPr>
        </p:nvSpPr>
        <p:spPr>
          <a:xfrm>
            <a:off x="258466" y="1122686"/>
            <a:ext cx="11107601" cy="426469"/>
          </a:xfrm>
        </p:spPr>
        <p:txBody>
          <a:bodyPr/>
          <a:lstStyle/>
          <a:p>
            <a:r>
              <a:rPr lang="en-US" altLang="zh-CN" sz="1800" b="1" dirty="0" smtClean="0"/>
              <a:t>2. </a:t>
            </a:r>
            <a:r>
              <a:rPr lang="zh-CN" altLang="en-US" sz="1800" b="1" dirty="0" smtClean="0"/>
              <a:t>人类</a:t>
            </a:r>
            <a:r>
              <a:rPr lang="zh-CN" altLang="en-US" sz="1800" b="1" dirty="0"/>
              <a:t>是如何学习的？</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7019" y="1678468"/>
            <a:ext cx="11107601" cy="4369231"/>
          </a:xfrm>
        </p:spPr>
        <p:txBody>
          <a:bodyPr/>
          <a:lstStyle/>
          <a:p>
            <a:r>
              <a:rPr lang="zh-CN" altLang="en-US" dirty="0"/>
              <a:t>橘子甜还是不甜？</a:t>
            </a:r>
            <a:endParaRPr lang="en-US" altLang="zh-CN" dirty="0"/>
          </a:p>
          <a:p>
            <a:pPr lvl="1">
              <a:buFont typeface="Arial" panose="020B0604020202020204" pitchFamily="34" charset="0"/>
              <a:buChar char="•"/>
            </a:pPr>
            <a:r>
              <a:rPr lang="zh-CN" altLang="en-US" sz="1800" dirty="0"/>
              <a:t>颜色：黄里发红的橘子甜</a:t>
            </a:r>
            <a:endParaRPr lang="en-US" altLang="zh-CN" sz="1800" dirty="0"/>
          </a:p>
          <a:p>
            <a:pPr lvl="1">
              <a:buFont typeface="Arial" panose="020B0604020202020204" pitchFamily="34" charset="0"/>
              <a:buChar char="•"/>
            </a:pPr>
            <a:endParaRPr lang="en-US" altLang="zh-CN" sz="1800" dirty="0"/>
          </a:p>
          <a:p>
            <a:endParaRPr lang="en-US" altLang="zh-CN" dirty="0"/>
          </a:p>
          <a:p>
            <a:endParaRPr lang="en-US" altLang="zh-CN" dirty="0"/>
          </a:p>
          <a:p>
            <a:endParaRPr lang="en-US" altLang="zh-CN" dirty="0"/>
          </a:p>
          <a:p>
            <a:endParaRPr lang="en-US" altLang="zh-CN" dirty="0"/>
          </a:p>
          <a:p>
            <a:r>
              <a:rPr lang="zh-CN" altLang="en-US" dirty="0"/>
              <a:t>发现一个黄嫩的橘子不甜，怎么办？</a:t>
            </a:r>
          </a:p>
          <a:p>
            <a:endParaRPr lang="zh-CN" altLang="en-US" dirty="0"/>
          </a:p>
        </p:txBody>
      </p:sp>
      <p:sp>
        <p:nvSpPr>
          <p:cNvPr id="3" name="标题 2"/>
          <p:cNvSpPr>
            <a:spLocks noGrp="1"/>
          </p:cNvSpPr>
          <p:nvPr>
            <p:ph type="title"/>
          </p:nvPr>
        </p:nvSpPr>
        <p:spPr/>
        <p:txBody>
          <a:bodyPr/>
          <a:lstStyle/>
          <a:p>
            <a:r>
              <a:rPr lang="zh-CN" altLang="en-US" dirty="0"/>
              <a:t>机器学习的概念</a:t>
            </a:r>
          </a:p>
        </p:txBody>
      </p:sp>
      <p:pic>
        <p:nvPicPr>
          <p:cNvPr id="5" name="图片 4"/>
          <p:cNvPicPr>
            <a:picLocks noChangeAspect="1"/>
          </p:cNvPicPr>
          <p:nvPr/>
        </p:nvPicPr>
        <p:blipFill>
          <a:blip r:embed="rId2"/>
          <a:stretch>
            <a:fillRect/>
          </a:stretch>
        </p:blipFill>
        <p:spPr>
          <a:xfrm>
            <a:off x="5267242" y="1741968"/>
            <a:ext cx="2476395" cy="2329150"/>
          </a:xfrm>
          <a:prstGeom prst="rect">
            <a:avLst/>
          </a:prstGeom>
        </p:spPr>
      </p:pic>
      <p:sp>
        <p:nvSpPr>
          <p:cNvPr id="7" name="圆角矩形 6"/>
          <p:cNvSpPr/>
          <p:nvPr/>
        </p:nvSpPr>
        <p:spPr bwMode="auto">
          <a:xfrm>
            <a:off x="6505439" y="4636013"/>
            <a:ext cx="4542100" cy="700216"/>
          </a:xfrm>
          <a:prstGeom prst="roundRect">
            <a:avLst/>
          </a:prstGeom>
          <a:noFill/>
          <a:ln w="25400" cap="flat" cmpd="sng">
            <a:solidFill>
              <a:srgbClr val="FF0000"/>
            </a:solidFill>
            <a:prstDash val="sysDash"/>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sz="2400" dirty="0">
                <a:solidFill>
                  <a:srgbClr val="FF0000"/>
                </a:solidFill>
                <a:latin typeface="+mj-ea"/>
                <a:ea typeface="+mj-ea"/>
              </a:rPr>
              <a:t>颜色好的橘子但是不甜。。。</a:t>
            </a:r>
          </a:p>
        </p:txBody>
      </p:sp>
      <p:pic>
        <p:nvPicPr>
          <p:cNvPr id="1026" name="Picture 2" descr="酸的表情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8669" y="2031038"/>
            <a:ext cx="3067789" cy="2040080"/>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3"/>
          <p:cNvSpPr>
            <a:spLocks noGrp="1"/>
          </p:cNvSpPr>
          <p:nvPr>
            <p:ph idx="10"/>
          </p:nvPr>
        </p:nvSpPr>
        <p:spPr>
          <a:xfrm>
            <a:off x="258466" y="1122686"/>
            <a:ext cx="11107601" cy="426469"/>
          </a:xfrm>
        </p:spPr>
        <p:txBody>
          <a:bodyPr/>
          <a:lstStyle/>
          <a:p>
            <a:r>
              <a:rPr lang="en-US" altLang="zh-CN" sz="1800" b="1" dirty="0" smtClean="0"/>
              <a:t>2. </a:t>
            </a:r>
            <a:r>
              <a:rPr lang="zh-CN" altLang="en-US" sz="1800" b="1" dirty="0" smtClean="0"/>
              <a:t>人类</a:t>
            </a:r>
            <a:r>
              <a:rPr lang="zh-CN" altLang="en-US" sz="1800" b="1" dirty="0"/>
              <a:t>是如何学习的？</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11918" y="1681681"/>
            <a:ext cx="11107601" cy="4369231"/>
          </a:xfrm>
        </p:spPr>
        <p:txBody>
          <a:bodyPr/>
          <a:lstStyle/>
          <a:p>
            <a:r>
              <a:rPr lang="zh-CN" altLang="en-US" dirty="0"/>
              <a:t>橘子甜还是不甜？</a:t>
            </a:r>
            <a:endParaRPr lang="en-US" altLang="zh-CN" dirty="0"/>
          </a:p>
          <a:p>
            <a:pPr lvl="1">
              <a:buFont typeface="Arial" panose="020B0604020202020204" pitchFamily="34" charset="0"/>
              <a:buChar char="•"/>
            </a:pPr>
            <a:r>
              <a:rPr lang="zh-CN" altLang="en-US" sz="1800" dirty="0"/>
              <a:t>颜色：黄嫩的橘子甜</a:t>
            </a:r>
            <a:endParaRPr lang="en-US" altLang="zh-CN" sz="1800" dirty="0"/>
          </a:p>
          <a:p>
            <a:pPr lvl="1">
              <a:buFont typeface="Arial" panose="020B0604020202020204" pitchFamily="34" charset="0"/>
              <a:buChar char="•"/>
            </a:pPr>
            <a:endParaRPr lang="en-US" altLang="zh-CN" sz="1800" dirty="0"/>
          </a:p>
          <a:p>
            <a:endParaRPr lang="en-US" altLang="zh-CN" dirty="0"/>
          </a:p>
          <a:p>
            <a:endParaRPr lang="en-US" altLang="zh-CN" dirty="0"/>
          </a:p>
          <a:p>
            <a:endParaRPr lang="en-US" altLang="zh-CN" dirty="0"/>
          </a:p>
          <a:p>
            <a:endParaRPr lang="en-US" altLang="zh-CN" dirty="0"/>
          </a:p>
          <a:p>
            <a:r>
              <a:rPr lang="zh-CN" altLang="en-US" dirty="0"/>
              <a:t>发现一个黄嫩的橘子不甜，怎么办？</a:t>
            </a:r>
          </a:p>
          <a:p>
            <a:pPr lvl="1">
              <a:buFont typeface="Arial" panose="020B0604020202020204" pitchFamily="34" charset="0"/>
              <a:buChar char="•"/>
            </a:pPr>
            <a:r>
              <a:rPr lang="zh-CN" altLang="en-US" sz="1800" dirty="0"/>
              <a:t>颜色</a:t>
            </a:r>
            <a:r>
              <a:rPr lang="en-US" altLang="zh-CN" sz="1800" dirty="0"/>
              <a:t>+</a:t>
            </a:r>
            <a:r>
              <a:rPr lang="zh-CN" altLang="en-US" sz="1800" dirty="0"/>
              <a:t>大小：黄嫩的大橘子甜</a:t>
            </a:r>
          </a:p>
        </p:txBody>
      </p:sp>
      <p:sp>
        <p:nvSpPr>
          <p:cNvPr id="3" name="标题 2"/>
          <p:cNvSpPr>
            <a:spLocks noGrp="1"/>
          </p:cNvSpPr>
          <p:nvPr>
            <p:ph type="title"/>
          </p:nvPr>
        </p:nvSpPr>
        <p:spPr/>
        <p:txBody>
          <a:bodyPr/>
          <a:lstStyle/>
          <a:p>
            <a:r>
              <a:rPr lang="zh-CN" altLang="en-US" dirty="0"/>
              <a:t>机器学习的概念</a:t>
            </a:r>
          </a:p>
        </p:txBody>
      </p:sp>
      <p:grpSp>
        <p:nvGrpSpPr>
          <p:cNvPr id="16" name="组合 15"/>
          <p:cNvGrpSpPr/>
          <p:nvPr/>
        </p:nvGrpSpPr>
        <p:grpSpPr>
          <a:xfrm>
            <a:off x="4002388" y="1352214"/>
            <a:ext cx="7817131" cy="3373841"/>
            <a:chOff x="2198317" y="2943224"/>
            <a:chExt cx="7817131" cy="3373841"/>
          </a:xfrm>
        </p:grpSpPr>
        <p:pic>
          <p:nvPicPr>
            <p:cNvPr id="6" name="图片 5"/>
            <p:cNvPicPr>
              <a:picLocks noChangeAspect="1"/>
            </p:cNvPicPr>
            <p:nvPr/>
          </p:nvPicPr>
          <p:blipFill>
            <a:blip r:embed="rId2"/>
            <a:stretch>
              <a:fillRect/>
            </a:stretch>
          </p:blipFill>
          <p:spPr>
            <a:xfrm>
              <a:off x="2473890" y="3400815"/>
              <a:ext cx="7148368" cy="2916250"/>
            </a:xfrm>
            <a:prstGeom prst="rect">
              <a:avLst/>
            </a:prstGeom>
          </p:spPr>
        </p:pic>
        <p:sp>
          <p:nvSpPr>
            <p:cNvPr id="10" name="椭圆 9"/>
            <p:cNvSpPr/>
            <p:nvPr/>
          </p:nvSpPr>
          <p:spPr bwMode="auto">
            <a:xfrm>
              <a:off x="2423786" y="3400815"/>
              <a:ext cx="1872641" cy="2710383"/>
            </a:xfrm>
            <a:prstGeom prst="ellipse">
              <a:avLst/>
            </a:prstGeom>
            <a:noFill/>
            <a:ln w="25400" cap="flat" cmpd="sng">
              <a:solidFill>
                <a:srgbClr val="00B050"/>
              </a:solidFill>
              <a:prstDash val="sysDash"/>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p>
          </p:txBody>
        </p:sp>
        <p:sp>
          <p:nvSpPr>
            <p:cNvPr id="11" name="文本框 10"/>
            <p:cNvSpPr txBox="1"/>
            <p:nvPr/>
          </p:nvSpPr>
          <p:spPr>
            <a:xfrm>
              <a:off x="2198317" y="2943224"/>
              <a:ext cx="2323578" cy="369332"/>
            </a:xfrm>
            <a:prstGeom prst="rect">
              <a:avLst/>
            </a:prstGeom>
            <a:noFill/>
          </p:spPr>
          <p:txBody>
            <a:bodyPr wrap="square" rtlCol="0">
              <a:spAutoFit/>
            </a:bodyPr>
            <a:lstStyle/>
            <a:p>
              <a:r>
                <a:rPr lang="zh-CN" altLang="en-US" dirty="0">
                  <a:solidFill>
                    <a:srgbClr val="00B050"/>
                  </a:solidFill>
                  <a:latin typeface="+mj-ea"/>
                  <a:ea typeface="+mj-ea"/>
                </a:rPr>
                <a:t>经验：对橘子的了解</a:t>
              </a:r>
            </a:p>
          </p:txBody>
        </p:sp>
        <p:sp>
          <p:nvSpPr>
            <p:cNvPr id="12" name="椭圆 11"/>
            <p:cNvSpPr/>
            <p:nvPr/>
          </p:nvSpPr>
          <p:spPr bwMode="auto">
            <a:xfrm>
              <a:off x="4781384" y="3681899"/>
              <a:ext cx="1196235" cy="2148213"/>
            </a:xfrm>
            <a:prstGeom prst="ellipse">
              <a:avLst/>
            </a:prstGeom>
            <a:noFill/>
            <a:ln w="25400" cap="flat" cmpd="sng">
              <a:solidFill>
                <a:srgbClr val="00B0F0"/>
              </a:solidFill>
              <a:prstDash val="sysDash"/>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p>
          </p:txBody>
        </p:sp>
        <p:sp>
          <p:nvSpPr>
            <p:cNvPr id="13" name="文本框 12"/>
            <p:cNvSpPr txBox="1"/>
            <p:nvPr/>
          </p:nvSpPr>
          <p:spPr>
            <a:xfrm>
              <a:off x="4580966" y="3312567"/>
              <a:ext cx="1619417" cy="369332"/>
            </a:xfrm>
            <a:prstGeom prst="rect">
              <a:avLst/>
            </a:prstGeom>
            <a:noFill/>
          </p:spPr>
          <p:txBody>
            <a:bodyPr wrap="square" rtlCol="0">
              <a:spAutoFit/>
            </a:bodyPr>
            <a:lstStyle/>
            <a:p>
              <a:r>
                <a:rPr lang="zh-CN" altLang="en-US" dirty="0">
                  <a:solidFill>
                    <a:srgbClr val="00B0F0"/>
                  </a:solidFill>
                  <a:latin typeface="+mj-ea"/>
                  <a:ea typeface="+mj-ea"/>
                </a:rPr>
                <a:t>规律：看颜色</a:t>
              </a:r>
            </a:p>
          </p:txBody>
        </p:sp>
        <p:sp>
          <p:nvSpPr>
            <p:cNvPr id="14" name="椭圆 13"/>
            <p:cNvSpPr/>
            <p:nvPr/>
          </p:nvSpPr>
          <p:spPr bwMode="auto">
            <a:xfrm>
              <a:off x="8342334" y="4265112"/>
              <a:ext cx="1290181" cy="1947798"/>
            </a:xfrm>
            <a:prstGeom prst="ellipse">
              <a:avLst/>
            </a:prstGeom>
            <a:noFill/>
            <a:ln w="25400" cap="flat" cmpd="sng">
              <a:solidFill>
                <a:srgbClr val="FF0000"/>
              </a:solidFill>
              <a:prstDash val="sysDash"/>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p>
          </p:txBody>
        </p:sp>
        <p:sp>
          <p:nvSpPr>
            <p:cNvPr id="15" name="文本框 14"/>
            <p:cNvSpPr txBox="1"/>
            <p:nvPr/>
          </p:nvSpPr>
          <p:spPr>
            <a:xfrm>
              <a:off x="7959399" y="3895780"/>
              <a:ext cx="2056049" cy="369332"/>
            </a:xfrm>
            <a:prstGeom prst="rect">
              <a:avLst/>
            </a:prstGeom>
            <a:noFill/>
          </p:spPr>
          <p:txBody>
            <a:bodyPr wrap="square" rtlCol="0">
              <a:spAutoFit/>
            </a:bodyPr>
            <a:lstStyle/>
            <a:p>
              <a:r>
                <a:rPr lang="zh-CN" altLang="en-US" dirty="0">
                  <a:solidFill>
                    <a:srgbClr val="FF0000"/>
                  </a:solidFill>
                  <a:latin typeface="+mj-ea"/>
                  <a:ea typeface="+mj-ea"/>
                </a:rPr>
                <a:t>判断：甜还是不甜</a:t>
              </a:r>
            </a:p>
          </p:txBody>
        </p:sp>
      </p:grpSp>
      <p:grpSp>
        <p:nvGrpSpPr>
          <p:cNvPr id="8" name="组合 7"/>
          <p:cNvGrpSpPr/>
          <p:nvPr/>
        </p:nvGrpSpPr>
        <p:grpSpPr>
          <a:xfrm>
            <a:off x="6919371" y="4473751"/>
            <a:ext cx="3682652" cy="1408353"/>
            <a:chOff x="7108842" y="4605077"/>
            <a:chExt cx="3682652" cy="1408353"/>
          </a:xfrm>
        </p:grpSpPr>
        <p:sp>
          <p:nvSpPr>
            <p:cNvPr id="5" name="下弧形箭头 4"/>
            <p:cNvSpPr/>
            <p:nvPr/>
          </p:nvSpPr>
          <p:spPr bwMode="auto">
            <a:xfrm flipH="1">
              <a:off x="7108842" y="4734067"/>
              <a:ext cx="3682652" cy="1279363"/>
            </a:xfrm>
            <a:prstGeom prst="curvedUpArrow">
              <a:avLst/>
            </a:prstGeom>
            <a:solidFill>
              <a:srgbClr val="FFFF00"/>
            </a:solidFill>
            <a:ln w="25400" cap="flat" cmpd="sng">
              <a:solidFill>
                <a:srgbClr val="7030A0"/>
              </a:solidFill>
              <a:prstDash val="sysDash"/>
              <a:round/>
            </a:ln>
          </p:spPr>
          <p:txBody>
            <a:bodyPr rtlCol="0" anchor="ctr"/>
            <a:lstStyle/>
            <a:p>
              <a:pPr algn="ctr"/>
              <a:endParaRPr lang="zh-CN" altLang="en-US"/>
            </a:p>
          </p:txBody>
        </p:sp>
        <p:sp>
          <p:nvSpPr>
            <p:cNvPr id="7" name="圆角矩形 6"/>
            <p:cNvSpPr/>
            <p:nvPr/>
          </p:nvSpPr>
          <p:spPr bwMode="auto">
            <a:xfrm>
              <a:off x="8308245" y="4605077"/>
              <a:ext cx="1516991" cy="768671"/>
            </a:xfrm>
            <a:prstGeom prst="roundRect">
              <a:avLst/>
            </a:prstGeom>
            <a:noFill/>
            <a:ln w="25400" cap="flat" cmpd="sng">
              <a:solidFill>
                <a:srgbClr val="7030A0"/>
              </a:solidFill>
              <a:prstDash val="sysDash"/>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sz="2800" dirty="0">
                  <a:latin typeface="+mj-ea"/>
                  <a:ea typeface="+mj-ea"/>
                </a:rPr>
                <a:t>大小</a:t>
              </a:r>
            </a:p>
          </p:txBody>
        </p:sp>
      </p:grpSp>
      <p:sp>
        <p:nvSpPr>
          <p:cNvPr id="17" name="文本框 16"/>
          <p:cNvSpPr txBox="1"/>
          <p:nvPr/>
        </p:nvSpPr>
        <p:spPr>
          <a:xfrm>
            <a:off x="7402500" y="5983075"/>
            <a:ext cx="2987840" cy="369332"/>
          </a:xfrm>
          <a:prstGeom prst="rect">
            <a:avLst/>
          </a:prstGeom>
          <a:noFill/>
        </p:spPr>
        <p:txBody>
          <a:bodyPr wrap="square" rtlCol="0">
            <a:spAutoFit/>
          </a:bodyPr>
          <a:lstStyle/>
          <a:p>
            <a:r>
              <a:rPr lang="zh-CN" altLang="en-US" dirty="0">
                <a:solidFill>
                  <a:srgbClr val="7030A0"/>
                </a:solidFill>
                <a:latin typeface="+mj-ea"/>
                <a:ea typeface="+mj-ea"/>
              </a:rPr>
              <a:t>新规律：既看颜色又看大小</a:t>
            </a:r>
          </a:p>
        </p:txBody>
      </p:sp>
      <p:sp>
        <p:nvSpPr>
          <p:cNvPr id="18" name="内容占位符 3"/>
          <p:cNvSpPr>
            <a:spLocks noGrp="1"/>
          </p:cNvSpPr>
          <p:nvPr>
            <p:ph idx="10"/>
          </p:nvPr>
        </p:nvSpPr>
        <p:spPr>
          <a:xfrm>
            <a:off x="258466" y="1122686"/>
            <a:ext cx="11107601" cy="426469"/>
          </a:xfrm>
        </p:spPr>
        <p:txBody>
          <a:bodyPr/>
          <a:lstStyle/>
          <a:p>
            <a:r>
              <a:rPr lang="en-US" altLang="zh-CN" sz="1800" b="1" dirty="0" smtClean="0"/>
              <a:t>2. </a:t>
            </a:r>
            <a:r>
              <a:rPr lang="zh-CN" altLang="en-US" sz="1800" b="1" dirty="0" smtClean="0"/>
              <a:t>人类</a:t>
            </a:r>
            <a:r>
              <a:rPr lang="zh-CN" altLang="en-US" sz="1800" b="1" dirty="0"/>
              <a:t>是如何学习的？</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机器学习的概念</a:t>
            </a:r>
          </a:p>
        </p:txBody>
      </p:sp>
      <p:sp>
        <p:nvSpPr>
          <p:cNvPr id="6" name="文本框 5"/>
          <p:cNvSpPr txBox="1"/>
          <p:nvPr/>
        </p:nvSpPr>
        <p:spPr>
          <a:xfrm>
            <a:off x="3925389" y="3056710"/>
            <a:ext cx="5068388" cy="400110"/>
          </a:xfrm>
          <a:prstGeom prst="rect">
            <a:avLst/>
          </a:prstGeom>
          <a:noFill/>
        </p:spPr>
        <p:txBody>
          <a:bodyPr wrap="square" rtlCol="0">
            <a:spAutoFit/>
          </a:bodyPr>
          <a:lstStyle/>
          <a:p>
            <a:r>
              <a:rPr lang="zh-CN" altLang="en-US" sz="2000" dirty="0">
                <a:latin typeface="+mj-ea"/>
                <a:ea typeface="+mj-ea"/>
              </a:rPr>
              <a:t>讨论：人类的学习过程包括哪几个步骤？</a:t>
            </a:r>
          </a:p>
        </p:txBody>
      </p:sp>
      <p:pic>
        <p:nvPicPr>
          <p:cNvPr id="3074" name="Picture 2" descr="问号素材-问号图片-问号素材图片下载-觅知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67" y="2075669"/>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3"/>
          <p:cNvSpPr>
            <a:spLocks noGrp="1"/>
          </p:cNvSpPr>
          <p:nvPr>
            <p:ph idx="10"/>
          </p:nvPr>
        </p:nvSpPr>
        <p:spPr>
          <a:xfrm>
            <a:off x="258466" y="1122686"/>
            <a:ext cx="11107601" cy="426469"/>
          </a:xfrm>
        </p:spPr>
        <p:txBody>
          <a:bodyPr/>
          <a:lstStyle/>
          <a:p>
            <a:r>
              <a:rPr lang="en-US" altLang="zh-CN" sz="1800" b="1" dirty="0" smtClean="0"/>
              <a:t>2. </a:t>
            </a:r>
            <a:r>
              <a:rPr lang="zh-CN" altLang="en-US" sz="1800" b="1" dirty="0" smtClean="0"/>
              <a:t>人类</a:t>
            </a:r>
            <a:r>
              <a:rPr lang="zh-CN" altLang="en-US" sz="1800" b="1" dirty="0"/>
              <a:t>是如何学习的？</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机器学习的概念</a:t>
            </a:r>
          </a:p>
        </p:txBody>
      </p:sp>
      <p:sp>
        <p:nvSpPr>
          <p:cNvPr id="4" name="内容占位符 3"/>
          <p:cNvSpPr>
            <a:spLocks noGrp="1"/>
          </p:cNvSpPr>
          <p:nvPr>
            <p:ph idx="10"/>
          </p:nvPr>
        </p:nvSpPr>
        <p:spPr/>
        <p:txBody>
          <a:bodyPr/>
          <a:lstStyle/>
          <a:p>
            <a:r>
              <a:rPr lang="en-US" altLang="zh-CN" sz="1800" b="1" dirty="0" smtClean="0"/>
              <a:t>2. </a:t>
            </a:r>
            <a:r>
              <a:rPr lang="zh-CN" altLang="en-US" sz="1800" b="1" dirty="0" smtClean="0"/>
              <a:t>人类</a:t>
            </a:r>
            <a:r>
              <a:rPr lang="zh-CN" altLang="en-US" sz="1800" b="1" dirty="0"/>
              <a:t>是如何学习的？</a:t>
            </a:r>
          </a:p>
        </p:txBody>
      </p:sp>
      <p:grpSp>
        <p:nvGrpSpPr>
          <p:cNvPr id="28" name="组合 27"/>
          <p:cNvGrpSpPr/>
          <p:nvPr/>
        </p:nvGrpSpPr>
        <p:grpSpPr>
          <a:xfrm>
            <a:off x="630661" y="2072002"/>
            <a:ext cx="10513036" cy="790948"/>
            <a:chOff x="871397" y="4193837"/>
            <a:chExt cx="10513036" cy="790948"/>
          </a:xfrm>
        </p:grpSpPr>
        <p:grpSp>
          <p:nvGrpSpPr>
            <p:cNvPr id="29" name="组合 28"/>
            <p:cNvGrpSpPr/>
            <p:nvPr/>
          </p:nvGrpSpPr>
          <p:grpSpPr>
            <a:xfrm>
              <a:off x="2526738" y="4193837"/>
              <a:ext cx="8857695" cy="790948"/>
              <a:chOff x="2526738" y="4193837"/>
              <a:chExt cx="8857695" cy="790948"/>
            </a:xfrm>
          </p:grpSpPr>
          <p:sp>
            <p:nvSpPr>
              <p:cNvPr id="31" name="圆角矩形 30"/>
              <p:cNvSpPr/>
              <p:nvPr/>
            </p:nvSpPr>
            <p:spPr bwMode="auto">
              <a:xfrm>
                <a:off x="4995616" y="4193837"/>
                <a:ext cx="1509696" cy="782877"/>
              </a:xfrm>
              <a:prstGeom prst="roundRect">
                <a:avLst/>
              </a:prstGeom>
              <a:noFill/>
              <a:ln w="25400" cap="flat" cmpd="sng">
                <a:solidFill>
                  <a:srgbClr val="00B05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00B050"/>
                    </a:solidFill>
                    <a:latin typeface="+mj-ea"/>
                    <a:ea typeface="+mj-ea"/>
                  </a:rPr>
                  <a:t>学习新的知识或技能</a:t>
                </a:r>
                <a:endParaRPr lang="zh-CN" altLang="en-US" dirty="0">
                  <a:latin typeface="+mj-ea"/>
                  <a:ea typeface="+mj-ea"/>
                </a:endParaRPr>
              </a:p>
            </p:txBody>
          </p:sp>
          <p:sp>
            <p:nvSpPr>
              <p:cNvPr id="32" name="圆角矩形 31"/>
              <p:cNvSpPr/>
              <p:nvPr/>
            </p:nvSpPr>
            <p:spPr bwMode="auto">
              <a:xfrm>
                <a:off x="7464494" y="4193837"/>
                <a:ext cx="1601209" cy="782877"/>
              </a:xfrm>
              <a:prstGeom prst="roundRect">
                <a:avLst/>
              </a:prstGeom>
              <a:noFill/>
              <a:ln w="25400" cap="flat" cmpd="sng">
                <a:solidFill>
                  <a:srgbClr val="00B0F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00B0F0"/>
                    </a:solidFill>
                    <a:latin typeface="+mj-ea"/>
                    <a:ea typeface="+mj-ea"/>
                  </a:rPr>
                  <a:t>更新已有的知识结构</a:t>
                </a:r>
                <a:endParaRPr lang="zh-CN" altLang="en-US" dirty="0">
                  <a:latin typeface="+mj-ea"/>
                  <a:ea typeface="+mj-ea"/>
                </a:endParaRPr>
              </a:p>
            </p:txBody>
          </p:sp>
          <p:sp>
            <p:nvSpPr>
              <p:cNvPr id="33" name="圆角矩形 32"/>
              <p:cNvSpPr/>
              <p:nvPr/>
            </p:nvSpPr>
            <p:spPr bwMode="auto">
              <a:xfrm>
                <a:off x="9920312" y="4193837"/>
                <a:ext cx="1464121" cy="782877"/>
              </a:xfrm>
              <a:prstGeom prst="roundRect">
                <a:avLst/>
              </a:prstGeom>
              <a:noFill/>
              <a:ln w="25400" cap="flat" cmpd="sng">
                <a:solidFill>
                  <a:srgbClr val="7030A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7030A0"/>
                    </a:solidFill>
                    <a:latin typeface="+mj-ea"/>
                    <a:ea typeface="+mj-ea"/>
                  </a:rPr>
                  <a:t>不断改善自身性能</a:t>
                </a:r>
                <a:endParaRPr lang="zh-CN" altLang="en-US" dirty="0">
                  <a:latin typeface="+mj-ea"/>
                  <a:ea typeface="+mj-ea"/>
                </a:endParaRPr>
              </a:p>
            </p:txBody>
          </p:sp>
          <p:cxnSp>
            <p:nvCxnSpPr>
              <p:cNvPr id="34" name="直接箭头连接符 33"/>
              <p:cNvCxnSpPr>
                <a:stCxn id="31" idx="3"/>
                <a:endCxn id="32" idx="1"/>
              </p:cNvCxnSpPr>
              <p:nvPr/>
            </p:nvCxnSpPr>
            <p:spPr>
              <a:xfrm>
                <a:off x="6505312" y="4585276"/>
                <a:ext cx="959182" cy="0"/>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2" idx="3"/>
                <a:endCxn id="33" idx="1"/>
              </p:cNvCxnSpPr>
              <p:nvPr/>
            </p:nvCxnSpPr>
            <p:spPr>
              <a:xfrm>
                <a:off x="9065703" y="4585276"/>
                <a:ext cx="854609" cy="0"/>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bwMode="auto">
              <a:xfrm>
                <a:off x="2526738" y="4201908"/>
                <a:ext cx="1509696" cy="782877"/>
              </a:xfrm>
              <a:prstGeom prst="roundRect">
                <a:avLst/>
              </a:prstGeom>
              <a:noFill/>
              <a:ln w="25400" cap="flat" cmpd="sng">
                <a:solidFill>
                  <a:srgbClr val="4F98DB"/>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chemeClr val="tx2">
                        <a:lumMod val="60000"/>
                        <a:lumOff val="40000"/>
                      </a:schemeClr>
                    </a:solidFill>
                    <a:latin typeface="+mj-ea"/>
                    <a:ea typeface="+mj-ea"/>
                  </a:rPr>
                  <a:t>观察的事物</a:t>
                </a:r>
              </a:p>
            </p:txBody>
          </p:sp>
          <p:cxnSp>
            <p:nvCxnSpPr>
              <p:cNvPr id="38" name="直接箭头连接符 37"/>
              <p:cNvCxnSpPr/>
              <p:nvPr/>
            </p:nvCxnSpPr>
            <p:spPr>
              <a:xfrm>
                <a:off x="4036434" y="4572583"/>
                <a:ext cx="959182" cy="0"/>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871397" y="4387917"/>
              <a:ext cx="1601464" cy="369332"/>
            </a:xfrm>
            <a:prstGeom prst="rect">
              <a:avLst/>
            </a:prstGeom>
            <a:noFill/>
          </p:spPr>
          <p:txBody>
            <a:bodyPr wrap="square" rtlCol="0">
              <a:spAutoFit/>
            </a:bodyPr>
            <a:lstStyle/>
            <a:p>
              <a:r>
                <a:rPr lang="zh-CN" altLang="en-US" dirty="0">
                  <a:solidFill>
                    <a:srgbClr val="FF0000"/>
                  </a:solidFill>
                  <a:latin typeface="+mj-ea"/>
                  <a:ea typeface="+mj-ea"/>
                </a:rPr>
                <a:t>人类</a:t>
              </a:r>
              <a:r>
                <a:rPr lang="zh-CN" altLang="en-US" dirty="0" smtClean="0">
                  <a:solidFill>
                    <a:srgbClr val="FF0000"/>
                  </a:solidFill>
                  <a:latin typeface="+mj-ea"/>
                  <a:ea typeface="+mj-ea"/>
                </a:rPr>
                <a:t>学习</a:t>
              </a:r>
              <a:endParaRPr lang="zh-CN" altLang="en-US" dirty="0">
                <a:solidFill>
                  <a:srgbClr val="FF0000"/>
                </a:solidFill>
                <a:latin typeface="+mj-ea"/>
                <a:ea typeface="+mj-ea"/>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41384" y="3630293"/>
            <a:ext cx="11107601" cy="1347398"/>
          </a:xfrm>
        </p:spPr>
        <p:txBody>
          <a:bodyPr/>
          <a:lstStyle/>
          <a:p>
            <a:r>
              <a:rPr lang="zh-CN" altLang="en-US" dirty="0"/>
              <a:t>机器学习是一门专门研究计算机怎样</a:t>
            </a:r>
            <a:r>
              <a:rPr lang="zh-CN" altLang="en-US" dirty="0">
                <a:solidFill>
                  <a:srgbClr val="FF0000"/>
                </a:solidFill>
              </a:rPr>
              <a:t>模拟</a:t>
            </a:r>
            <a:r>
              <a:rPr lang="zh-CN" altLang="en-US" dirty="0"/>
              <a:t>或实现</a:t>
            </a:r>
            <a:r>
              <a:rPr lang="zh-CN" altLang="en-US" dirty="0">
                <a:solidFill>
                  <a:srgbClr val="FF0000"/>
                </a:solidFill>
              </a:rPr>
              <a:t>人类的学习行为</a:t>
            </a:r>
            <a:r>
              <a:rPr lang="zh-CN" altLang="en-US" dirty="0"/>
              <a:t>的学科。</a:t>
            </a:r>
            <a:endParaRPr lang="en-US" altLang="zh-CN" dirty="0"/>
          </a:p>
          <a:p>
            <a:r>
              <a:rPr lang="zh-CN" altLang="en-US" dirty="0"/>
              <a:t>学习行为是</a:t>
            </a:r>
            <a:r>
              <a:rPr lang="zh-CN" altLang="en-US" dirty="0">
                <a:solidFill>
                  <a:srgbClr val="00B050"/>
                </a:solidFill>
              </a:rPr>
              <a:t>获取新的知识或技能</a:t>
            </a:r>
            <a:r>
              <a:rPr lang="zh-CN" altLang="en-US" dirty="0"/>
              <a:t>，更新</a:t>
            </a:r>
            <a:r>
              <a:rPr lang="zh-CN" altLang="en-US" dirty="0">
                <a:solidFill>
                  <a:srgbClr val="00B0F0"/>
                </a:solidFill>
              </a:rPr>
              <a:t>已有的知识结构，</a:t>
            </a:r>
            <a:r>
              <a:rPr lang="zh-CN" altLang="en-US" dirty="0"/>
              <a:t>使之</a:t>
            </a:r>
            <a:r>
              <a:rPr lang="zh-CN" altLang="en-US" dirty="0">
                <a:solidFill>
                  <a:srgbClr val="7030A0"/>
                </a:solidFill>
              </a:rPr>
              <a:t>不断改善自身性能</a:t>
            </a:r>
            <a:r>
              <a:rPr lang="zh-CN" altLang="en-US" dirty="0"/>
              <a:t>的过程。</a:t>
            </a:r>
            <a:endParaRPr lang="en-US" altLang="zh-CN" dirty="0"/>
          </a:p>
        </p:txBody>
      </p:sp>
      <p:sp>
        <p:nvSpPr>
          <p:cNvPr id="3" name="标题 2"/>
          <p:cNvSpPr>
            <a:spLocks noGrp="1"/>
          </p:cNvSpPr>
          <p:nvPr>
            <p:ph type="title"/>
          </p:nvPr>
        </p:nvSpPr>
        <p:spPr/>
        <p:txBody>
          <a:bodyPr/>
          <a:lstStyle/>
          <a:p>
            <a:r>
              <a:rPr lang="zh-CN" altLang="en-US" dirty="0"/>
              <a:t>机器学习的概念</a:t>
            </a:r>
          </a:p>
        </p:txBody>
      </p:sp>
      <p:grpSp>
        <p:nvGrpSpPr>
          <p:cNvPr id="16" name="组合 15"/>
          <p:cNvGrpSpPr/>
          <p:nvPr/>
        </p:nvGrpSpPr>
        <p:grpSpPr>
          <a:xfrm>
            <a:off x="821881" y="2072002"/>
            <a:ext cx="10321816" cy="790948"/>
            <a:chOff x="1062617" y="4193837"/>
            <a:chExt cx="10321816" cy="790948"/>
          </a:xfrm>
        </p:grpSpPr>
        <p:grpSp>
          <p:nvGrpSpPr>
            <p:cNvPr id="17" name="组合 16"/>
            <p:cNvGrpSpPr/>
            <p:nvPr/>
          </p:nvGrpSpPr>
          <p:grpSpPr>
            <a:xfrm>
              <a:off x="2526738" y="4193837"/>
              <a:ext cx="8857695" cy="790948"/>
              <a:chOff x="2526738" y="4193837"/>
              <a:chExt cx="8857695" cy="790948"/>
            </a:xfrm>
          </p:grpSpPr>
          <p:sp>
            <p:nvSpPr>
              <p:cNvPr id="19" name="圆角矩形 18"/>
              <p:cNvSpPr/>
              <p:nvPr/>
            </p:nvSpPr>
            <p:spPr bwMode="auto">
              <a:xfrm>
                <a:off x="4995616" y="4193837"/>
                <a:ext cx="1509696" cy="782877"/>
              </a:xfrm>
              <a:prstGeom prst="roundRect">
                <a:avLst/>
              </a:prstGeom>
              <a:noFill/>
              <a:ln w="25400" cap="flat" cmpd="sng">
                <a:solidFill>
                  <a:srgbClr val="00B05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00B050"/>
                    </a:solidFill>
                    <a:latin typeface="+mj-ea"/>
                    <a:ea typeface="+mj-ea"/>
                  </a:rPr>
                  <a:t>学习新的知识或技能</a:t>
                </a:r>
                <a:endParaRPr lang="zh-CN" altLang="en-US" dirty="0">
                  <a:latin typeface="+mj-ea"/>
                  <a:ea typeface="+mj-ea"/>
                </a:endParaRPr>
              </a:p>
            </p:txBody>
          </p:sp>
          <p:sp>
            <p:nvSpPr>
              <p:cNvPr id="20" name="圆角矩形 19"/>
              <p:cNvSpPr/>
              <p:nvPr/>
            </p:nvSpPr>
            <p:spPr bwMode="auto">
              <a:xfrm>
                <a:off x="7464494" y="4193837"/>
                <a:ext cx="1601209" cy="782877"/>
              </a:xfrm>
              <a:prstGeom prst="roundRect">
                <a:avLst/>
              </a:prstGeom>
              <a:noFill/>
              <a:ln w="25400" cap="flat" cmpd="sng">
                <a:solidFill>
                  <a:srgbClr val="00B0F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00B0F0"/>
                    </a:solidFill>
                    <a:latin typeface="+mj-ea"/>
                    <a:ea typeface="+mj-ea"/>
                  </a:rPr>
                  <a:t>更新已有的知识结构</a:t>
                </a:r>
                <a:endParaRPr lang="zh-CN" altLang="en-US" dirty="0">
                  <a:latin typeface="+mj-ea"/>
                  <a:ea typeface="+mj-ea"/>
                </a:endParaRPr>
              </a:p>
            </p:txBody>
          </p:sp>
          <p:sp>
            <p:nvSpPr>
              <p:cNvPr id="21" name="圆角矩形 20"/>
              <p:cNvSpPr/>
              <p:nvPr/>
            </p:nvSpPr>
            <p:spPr bwMode="auto">
              <a:xfrm>
                <a:off x="9920312" y="4193837"/>
                <a:ext cx="1464121" cy="782877"/>
              </a:xfrm>
              <a:prstGeom prst="roundRect">
                <a:avLst/>
              </a:prstGeom>
              <a:noFill/>
              <a:ln w="25400" cap="flat" cmpd="sng">
                <a:solidFill>
                  <a:srgbClr val="7030A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7030A0"/>
                    </a:solidFill>
                    <a:latin typeface="+mj-ea"/>
                    <a:ea typeface="+mj-ea"/>
                  </a:rPr>
                  <a:t>不断改善自身性能</a:t>
                </a:r>
                <a:endParaRPr lang="zh-CN" altLang="en-US" dirty="0">
                  <a:latin typeface="+mj-ea"/>
                  <a:ea typeface="+mj-ea"/>
                </a:endParaRPr>
              </a:p>
            </p:txBody>
          </p:sp>
          <p:cxnSp>
            <p:nvCxnSpPr>
              <p:cNvPr id="22" name="直接箭头连接符 21"/>
              <p:cNvCxnSpPr>
                <a:stCxn id="19" idx="3"/>
                <a:endCxn id="20" idx="1"/>
              </p:cNvCxnSpPr>
              <p:nvPr/>
            </p:nvCxnSpPr>
            <p:spPr>
              <a:xfrm>
                <a:off x="6505312" y="4585276"/>
                <a:ext cx="959182" cy="0"/>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20" idx="3"/>
                <a:endCxn id="21" idx="1"/>
              </p:cNvCxnSpPr>
              <p:nvPr/>
            </p:nvCxnSpPr>
            <p:spPr>
              <a:xfrm>
                <a:off x="9065703" y="4585276"/>
                <a:ext cx="854609" cy="0"/>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bwMode="auto">
              <a:xfrm>
                <a:off x="2526738" y="4201908"/>
                <a:ext cx="1509696" cy="782877"/>
              </a:xfrm>
              <a:prstGeom prst="roundRect">
                <a:avLst/>
              </a:prstGeom>
              <a:noFill/>
              <a:ln w="25400" cap="flat" cmpd="sng">
                <a:solidFill>
                  <a:srgbClr val="4F98DB"/>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chemeClr val="tx2">
                        <a:lumMod val="60000"/>
                        <a:lumOff val="40000"/>
                      </a:schemeClr>
                    </a:solidFill>
                    <a:latin typeface="+mj-ea"/>
                    <a:ea typeface="+mj-ea"/>
                  </a:rPr>
                  <a:t>观察的事物</a:t>
                </a:r>
              </a:p>
            </p:txBody>
          </p:sp>
          <p:cxnSp>
            <p:nvCxnSpPr>
              <p:cNvPr id="26" name="直接箭头连接符 25"/>
              <p:cNvCxnSpPr/>
              <p:nvPr/>
            </p:nvCxnSpPr>
            <p:spPr>
              <a:xfrm>
                <a:off x="4036434" y="4572583"/>
                <a:ext cx="959182" cy="0"/>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1062617" y="4387917"/>
              <a:ext cx="1601464" cy="369332"/>
            </a:xfrm>
            <a:prstGeom prst="rect">
              <a:avLst/>
            </a:prstGeom>
            <a:noFill/>
          </p:spPr>
          <p:txBody>
            <a:bodyPr wrap="square" rtlCol="0">
              <a:spAutoFit/>
            </a:bodyPr>
            <a:lstStyle/>
            <a:p>
              <a:r>
                <a:rPr lang="zh-CN" altLang="en-US" dirty="0">
                  <a:solidFill>
                    <a:srgbClr val="FF0000"/>
                  </a:solidFill>
                  <a:latin typeface="+mj-ea"/>
                  <a:ea typeface="+mj-ea"/>
                </a:rPr>
                <a:t>人类</a:t>
              </a:r>
              <a:r>
                <a:rPr lang="zh-CN" altLang="en-US" dirty="0" smtClean="0">
                  <a:solidFill>
                    <a:srgbClr val="FF0000"/>
                  </a:solidFill>
                  <a:latin typeface="+mj-ea"/>
                  <a:ea typeface="+mj-ea"/>
                </a:rPr>
                <a:t>学习</a:t>
              </a:r>
              <a:endParaRPr lang="zh-CN" altLang="en-US" dirty="0">
                <a:solidFill>
                  <a:srgbClr val="FF0000"/>
                </a:solidFill>
                <a:latin typeface="+mj-ea"/>
                <a:ea typeface="+mj-ea"/>
              </a:endParaRPr>
            </a:p>
          </p:txBody>
        </p:sp>
      </p:grpSp>
      <p:sp>
        <p:nvSpPr>
          <p:cNvPr id="27" name="内容占位符 3"/>
          <p:cNvSpPr>
            <a:spLocks noGrp="1"/>
          </p:cNvSpPr>
          <p:nvPr>
            <p:ph idx="10"/>
          </p:nvPr>
        </p:nvSpPr>
        <p:spPr>
          <a:xfrm>
            <a:off x="423819" y="1138980"/>
            <a:ext cx="11107601" cy="426469"/>
          </a:xfrm>
        </p:spPr>
        <p:txBody>
          <a:bodyPr/>
          <a:lstStyle/>
          <a:p>
            <a:r>
              <a:rPr lang="en-US" altLang="zh-CN" sz="1800" b="1" dirty="0" smtClean="0"/>
              <a:t>3. </a:t>
            </a:r>
            <a:r>
              <a:rPr lang="zh-CN" altLang="en-US" sz="1800" b="1" dirty="0" smtClean="0"/>
              <a:t>机器学习的过程</a:t>
            </a:r>
            <a:endParaRPr lang="zh-CN" altLang="en-US" sz="1800" b="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机器学习概念</a:t>
            </a:r>
          </a:p>
        </p:txBody>
      </p:sp>
      <p:grpSp>
        <p:nvGrpSpPr>
          <p:cNvPr id="18" name="组合 17"/>
          <p:cNvGrpSpPr/>
          <p:nvPr/>
        </p:nvGrpSpPr>
        <p:grpSpPr>
          <a:xfrm>
            <a:off x="736789" y="3818284"/>
            <a:ext cx="10540842" cy="798203"/>
            <a:chOff x="615987" y="4186583"/>
            <a:chExt cx="10540842" cy="798203"/>
          </a:xfrm>
        </p:grpSpPr>
        <p:grpSp>
          <p:nvGrpSpPr>
            <p:cNvPr id="19" name="组合 18"/>
            <p:cNvGrpSpPr/>
            <p:nvPr/>
          </p:nvGrpSpPr>
          <p:grpSpPr>
            <a:xfrm>
              <a:off x="3704258" y="4186583"/>
              <a:ext cx="7452571" cy="798203"/>
              <a:chOff x="3704258" y="4186583"/>
              <a:chExt cx="7452571" cy="798203"/>
            </a:xfrm>
          </p:grpSpPr>
          <p:sp>
            <p:nvSpPr>
              <p:cNvPr id="21" name="圆角矩形 20"/>
              <p:cNvSpPr/>
              <p:nvPr/>
            </p:nvSpPr>
            <p:spPr bwMode="auto">
              <a:xfrm>
                <a:off x="4663440" y="4193838"/>
                <a:ext cx="1509696" cy="782877"/>
              </a:xfrm>
              <a:prstGeom prst="roundRect">
                <a:avLst/>
              </a:prstGeom>
              <a:noFill/>
              <a:ln w="25400" cap="flat" cmpd="sng">
                <a:solidFill>
                  <a:srgbClr val="00B05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00B050"/>
                    </a:solidFill>
                    <a:latin typeface="+mj-ea"/>
                    <a:ea typeface="+mj-ea"/>
                  </a:rPr>
                  <a:t>从数据中提取有用信息</a:t>
                </a:r>
                <a:endParaRPr lang="zh-CN" altLang="en-US" dirty="0">
                  <a:latin typeface="+mj-ea"/>
                  <a:ea typeface="+mj-ea"/>
                </a:endParaRPr>
              </a:p>
            </p:txBody>
          </p:sp>
          <p:sp>
            <p:nvSpPr>
              <p:cNvPr id="22" name="圆角矩形 21"/>
              <p:cNvSpPr/>
              <p:nvPr/>
            </p:nvSpPr>
            <p:spPr bwMode="auto">
              <a:xfrm>
                <a:off x="7209292" y="4186583"/>
                <a:ext cx="1601208" cy="782877"/>
              </a:xfrm>
              <a:prstGeom prst="roundRect">
                <a:avLst/>
              </a:prstGeom>
              <a:noFill/>
              <a:ln w="25400" cap="flat" cmpd="sng">
                <a:solidFill>
                  <a:srgbClr val="00B0F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00B0F0"/>
                    </a:solidFill>
                    <a:latin typeface="+mj-ea"/>
                    <a:ea typeface="+mj-ea"/>
                  </a:rPr>
                  <a:t>构建并训练模型</a:t>
                </a:r>
                <a:endParaRPr lang="zh-CN" altLang="en-US" dirty="0">
                  <a:latin typeface="+mj-ea"/>
                  <a:ea typeface="+mj-ea"/>
                </a:endParaRPr>
              </a:p>
            </p:txBody>
          </p:sp>
          <p:sp>
            <p:nvSpPr>
              <p:cNvPr id="23" name="圆角矩形 22"/>
              <p:cNvSpPr/>
              <p:nvPr/>
            </p:nvSpPr>
            <p:spPr bwMode="auto">
              <a:xfrm>
                <a:off x="9692708" y="4201909"/>
                <a:ext cx="1464121" cy="782877"/>
              </a:xfrm>
              <a:prstGeom prst="roundRect">
                <a:avLst/>
              </a:prstGeom>
              <a:noFill/>
              <a:ln w="25400" cap="flat" cmpd="sng">
                <a:solidFill>
                  <a:srgbClr val="7030A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7030A0"/>
                    </a:solidFill>
                    <a:latin typeface="+mj-ea"/>
                    <a:ea typeface="+mj-ea"/>
                  </a:rPr>
                  <a:t>模型评估与优化</a:t>
                </a:r>
              </a:p>
            </p:txBody>
          </p:sp>
          <p:cxnSp>
            <p:nvCxnSpPr>
              <p:cNvPr id="24" name="直接箭头连接符 23"/>
              <p:cNvCxnSpPr>
                <a:stCxn id="21" idx="3"/>
                <a:endCxn id="22" idx="1"/>
              </p:cNvCxnSpPr>
              <p:nvPr/>
            </p:nvCxnSpPr>
            <p:spPr>
              <a:xfrm flipV="1">
                <a:off x="6173136" y="4578022"/>
                <a:ext cx="1036156" cy="7255"/>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2" idx="3"/>
                <a:endCxn id="23" idx="1"/>
              </p:cNvCxnSpPr>
              <p:nvPr/>
            </p:nvCxnSpPr>
            <p:spPr>
              <a:xfrm>
                <a:off x="8810500" y="4578022"/>
                <a:ext cx="882208" cy="15326"/>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3704258" y="4566507"/>
                <a:ext cx="959182" cy="1"/>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615987" y="4343942"/>
              <a:ext cx="1601464" cy="369332"/>
            </a:xfrm>
            <a:prstGeom prst="rect">
              <a:avLst/>
            </a:prstGeom>
            <a:noFill/>
          </p:spPr>
          <p:txBody>
            <a:bodyPr wrap="square" rtlCol="0">
              <a:spAutoFit/>
            </a:bodyPr>
            <a:lstStyle/>
            <a:p>
              <a:r>
                <a:rPr lang="zh-CN" altLang="en-US" dirty="0">
                  <a:solidFill>
                    <a:srgbClr val="0070C0"/>
                  </a:solidFill>
                  <a:latin typeface="+mj-ea"/>
                  <a:ea typeface="+mj-ea"/>
                </a:rPr>
                <a:t>机器学习</a:t>
              </a:r>
            </a:p>
          </p:txBody>
        </p:sp>
      </p:grpSp>
      <p:sp>
        <p:nvSpPr>
          <p:cNvPr id="28" name="上下箭头 27"/>
          <p:cNvSpPr/>
          <p:nvPr/>
        </p:nvSpPr>
        <p:spPr bwMode="auto">
          <a:xfrm>
            <a:off x="7965986" y="2807363"/>
            <a:ext cx="370703" cy="1010920"/>
          </a:xfrm>
          <a:prstGeom prst="upDownArrow">
            <a:avLst/>
          </a:prstGeom>
          <a:noFill/>
          <a:ln w="25400" cap="flat"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p>
        </p:txBody>
      </p:sp>
      <p:sp>
        <p:nvSpPr>
          <p:cNvPr id="29" name="上下箭头 28"/>
          <p:cNvSpPr/>
          <p:nvPr/>
        </p:nvSpPr>
        <p:spPr bwMode="auto">
          <a:xfrm>
            <a:off x="10440998" y="2807364"/>
            <a:ext cx="370703" cy="1018174"/>
          </a:xfrm>
          <a:prstGeom prst="upDownArrow">
            <a:avLst/>
          </a:prstGeom>
          <a:noFill/>
          <a:ln w="25400" cap="flat"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p>
        </p:txBody>
      </p:sp>
      <p:sp>
        <p:nvSpPr>
          <p:cNvPr id="30" name="上下箭头 29"/>
          <p:cNvSpPr/>
          <p:nvPr/>
        </p:nvSpPr>
        <p:spPr bwMode="auto">
          <a:xfrm>
            <a:off x="2884860" y="2807364"/>
            <a:ext cx="370703" cy="1010920"/>
          </a:xfrm>
          <a:prstGeom prst="upDownArrow">
            <a:avLst/>
          </a:prstGeom>
          <a:noFill/>
          <a:ln w="25400" cap="flat"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p>
        </p:txBody>
      </p:sp>
      <p:sp>
        <p:nvSpPr>
          <p:cNvPr id="48" name="圆角矩形 47"/>
          <p:cNvSpPr/>
          <p:nvPr/>
        </p:nvSpPr>
        <p:spPr bwMode="auto">
          <a:xfrm>
            <a:off x="2315364" y="3818284"/>
            <a:ext cx="1509696" cy="782877"/>
          </a:xfrm>
          <a:prstGeom prst="roundRect">
            <a:avLst/>
          </a:prstGeom>
          <a:noFill/>
          <a:ln w="25400" cap="flat" cmpd="sng">
            <a:solidFill>
              <a:srgbClr val="4F98DB"/>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chemeClr val="tx2">
                    <a:lumMod val="60000"/>
                    <a:lumOff val="40000"/>
                  </a:schemeClr>
                </a:solidFill>
                <a:latin typeface="+mj-ea"/>
                <a:ea typeface="+mj-ea"/>
              </a:rPr>
              <a:t>读取数据</a:t>
            </a:r>
          </a:p>
        </p:txBody>
      </p:sp>
      <p:grpSp>
        <p:nvGrpSpPr>
          <p:cNvPr id="50" name="组合 49"/>
          <p:cNvGrpSpPr/>
          <p:nvPr/>
        </p:nvGrpSpPr>
        <p:grpSpPr>
          <a:xfrm>
            <a:off x="734850" y="2016415"/>
            <a:ext cx="10461098" cy="790948"/>
            <a:chOff x="591159" y="2290814"/>
            <a:chExt cx="10461098" cy="790948"/>
          </a:xfrm>
        </p:grpSpPr>
        <p:sp>
          <p:nvSpPr>
            <p:cNvPr id="33" name="圆角矩形 32"/>
            <p:cNvSpPr/>
            <p:nvPr/>
          </p:nvSpPr>
          <p:spPr bwMode="auto">
            <a:xfrm>
              <a:off x="4663440" y="2290814"/>
              <a:ext cx="1509696" cy="782877"/>
            </a:xfrm>
            <a:prstGeom prst="roundRect">
              <a:avLst/>
            </a:prstGeom>
            <a:noFill/>
            <a:ln w="25400" cap="flat" cmpd="sng">
              <a:solidFill>
                <a:srgbClr val="00B05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00B050"/>
                  </a:solidFill>
                  <a:latin typeface="+mj-ea"/>
                  <a:ea typeface="+mj-ea"/>
                </a:rPr>
                <a:t>获取新的知识或技能</a:t>
              </a:r>
              <a:endParaRPr lang="zh-CN" altLang="en-US" dirty="0">
                <a:latin typeface="+mj-ea"/>
                <a:ea typeface="+mj-ea"/>
              </a:endParaRPr>
            </a:p>
          </p:txBody>
        </p:sp>
        <p:sp>
          <p:nvSpPr>
            <p:cNvPr id="34" name="圆角矩形 33"/>
            <p:cNvSpPr/>
            <p:nvPr/>
          </p:nvSpPr>
          <p:spPr bwMode="auto">
            <a:xfrm>
              <a:off x="7132318" y="2290814"/>
              <a:ext cx="1601209" cy="782877"/>
            </a:xfrm>
            <a:prstGeom prst="roundRect">
              <a:avLst/>
            </a:prstGeom>
            <a:noFill/>
            <a:ln w="25400" cap="flat" cmpd="sng">
              <a:solidFill>
                <a:srgbClr val="00B0F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00B0F0"/>
                  </a:solidFill>
                  <a:latin typeface="+mj-ea"/>
                  <a:ea typeface="+mj-ea"/>
                </a:rPr>
                <a:t>更新已有的知识结构</a:t>
              </a:r>
              <a:endParaRPr lang="zh-CN" altLang="en-US" dirty="0">
                <a:latin typeface="+mj-ea"/>
                <a:ea typeface="+mj-ea"/>
              </a:endParaRPr>
            </a:p>
          </p:txBody>
        </p:sp>
        <p:sp>
          <p:nvSpPr>
            <p:cNvPr id="35" name="圆角矩形 34"/>
            <p:cNvSpPr/>
            <p:nvPr/>
          </p:nvSpPr>
          <p:spPr bwMode="auto">
            <a:xfrm>
              <a:off x="9588136" y="2290814"/>
              <a:ext cx="1464121" cy="782877"/>
            </a:xfrm>
            <a:prstGeom prst="roundRect">
              <a:avLst/>
            </a:prstGeom>
            <a:noFill/>
            <a:ln w="25400" cap="flat" cmpd="sng">
              <a:solidFill>
                <a:srgbClr val="7030A0"/>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rgbClr val="7030A0"/>
                  </a:solidFill>
                  <a:latin typeface="+mj-ea"/>
                  <a:ea typeface="+mj-ea"/>
                </a:rPr>
                <a:t>不断改善自身性能</a:t>
              </a:r>
              <a:endParaRPr lang="zh-CN" altLang="en-US" dirty="0">
                <a:latin typeface="+mj-ea"/>
                <a:ea typeface="+mj-ea"/>
              </a:endParaRPr>
            </a:p>
          </p:txBody>
        </p:sp>
        <p:cxnSp>
          <p:nvCxnSpPr>
            <p:cNvPr id="36" name="直接箭头连接符 35"/>
            <p:cNvCxnSpPr>
              <a:stCxn id="33" idx="3"/>
              <a:endCxn id="34" idx="1"/>
            </p:cNvCxnSpPr>
            <p:nvPr/>
          </p:nvCxnSpPr>
          <p:spPr>
            <a:xfrm>
              <a:off x="6173136" y="2682253"/>
              <a:ext cx="959182" cy="0"/>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4" idx="3"/>
              <a:endCxn id="35" idx="1"/>
            </p:cNvCxnSpPr>
            <p:nvPr/>
          </p:nvCxnSpPr>
          <p:spPr>
            <a:xfrm>
              <a:off x="8733527" y="2682253"/>
              <a:ext cx="854609" cy="0"/>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bwMode="auto">
            <a:xfrm>
              <a:off x="2194562" y="2298885"/>
              <a:ext cx="1509696" cy="782877"/>
            </a:xfrm>
            <a:prstGeom prst="roundRect">
              <a:avLst/>
            </a:prstGeom>
            <a:noFill/>
            <a:ln w="25400" cap="flat" cmpd="sng">
              <a:solidFill>
                <a:srgbClr val="4F98DB"/>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r>
                <a:rPr lang="zh-CN" altLang="en-US" dirty="0">
                  <a:solidFill>
                    <a:schemeClr val="tx2">
                      <a:lumMod val="60000"/>
                      <a:lumOff val="40000"/>
                    </a:schemeClr>
                  </a:solidFill>
                  <a:latin typeface="+mj-ea"/>
                  <a:ea typeface="+mj-ea"/>
                </a:rPr>
                <a:t>观察的事物</a:t>
              </a:r>
            </a:p>
          </p:txBody>
        </p:sp>
        <p:cxnSp>
          <p:nvCxnSpPr>
            <p:cNvPr id="40" name="直接箭头连接符 39"/>
            <p:cNvCxnSpPr/>
            <p:nvPr/>
          </p:nvCxnSpPr>
          <p:spPr>
            <a:xfrm>
              <a:off x="3704258" y="2669560"/>
              <a:ext cx="959182" cy="0"/>
            </a:xfrm>
            <a:prstGeom prst="straightConnector1">
              <a:avLst/>
            </a:prstGeom>
            <a:ln w="476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91159" y="2484894"/>
              <a:ext cx="1601464" cy="369332"/>
            </a:xfrm>
            <a:prstGeom prst="rect">
              <a:avLst/>
            </a:prstGeom>
            <a:noFill/>
          </p:spPr>
          <p:txBody>
            <a:bodyPr wrap="square" rtlCol="0">
              <a:spAutoFit/>
            </a:bodyPr>
            <a:lstStyle/>
            <a:p>
              <a:r>
                <a:rPr lang="zh-CN" altLang="en-US" dirty="0">
                  <a:solidFill>
                    <a:srgbClr val="FF0000"/>
                  </a:solidFill>
                  <a:latin typeface="+mj-ea"/>
                  <a:ea typeface="+mj-ea"/>
                </a:rPr>
                <a:t>人类学习</a:t>
              </a:r>
            </a:p>
          </p:txBody>
        </p:sp>
      </p:grpSp>
      <p:sp>
        <p:nvSpPr>
          <p:cNvPr id="51" name="上下箭头 50"/>
          <p:cNvSpPr/>
          <p:nvPr/>
        </p:nvSpPr>
        <p:spPr bwMode="auto">
          <a:xfrm>
            <a:off x="5451352" y="2799292"/>
            <a:ext cx="370703" cy="1018991"/>
          </a:xfrm>
          <a:prstGeom prst="upDownArrow">
            <a:avLst/>
          </a:prstGeom>
          <a:noFill/>
          <a:ln w="25400" cap="flat"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p>
        </p:txBody>
      </p:sp>
      <p:sp>
        <p:nvSpPr>
          <p:cNvPr id="31" name="内容占位符 3"/>
          <p:cNvSpPr>
            <a:spLocks noGrp="1"/>
          </p:cNvSpPr>
          <p:nvPr>
            <p:ph idx="10"/>
          </p:nvPr>
        </p:nvSpPr>
        <p:spPr>
          <a:xfrm>
            <a:off x="423819" y="1138980"/>
            <a:ext cx="11107601" cy="426469"/>
          </a:xfrm>
        </p:spPr>
        <p:txBody>
          <a:bodyPr/>
          <a:lstStyle/>
          <a:p>
            <a:r>
              <a:rPr lang="en-US" altLang="zh-CN" sz="1800" b="1" dirty="0" smtClean="0"/>
              <a:t>3. </a:t>
            </a:r>
            <a:r>
              <a:rPr lang="zh-CN" altLang="en-US" sz="1800" b="1" dirty="0" smtClean="0"/>
              <a:t>机器学习的过程？</a:t>
            </a:r>
            <a:endParaRPr lang="zh-CN" altLang="en-US" sz="1800" b="1" dirty="0"/>
          </a:p>
        </p:txBody>
      </p:sp>
      <p:sp>
        <p:nvSpPr>
          <p:cNvPr id="5" name="圆角矩形 4"/>
          <p:cNvSpPr/>
          <p:nvPr/>
        </p:nvSpPr>
        <p:spPr bwMode="auto">
          <a:xfrm>
            <a:off x="2315364" y="5060198"/>
            <a:ext cx="2767328" cy="471174"/>
          </a:xfrm>
          <a:prstGeom prst="roundRect">
            <a:avLst/>
          </a:prstGeom>
          <a:solidFill>
            <a:srgbClr val="5397D8"/>
          </a:solidFill>
          <a:ln w="25400" cap="flat" cmpd="sng">
            <a:noFill/>
            <a:prstDash val="sysDash"/>
            <a:round/>
          </a:ln>
        </p:spPr>
        <p:txBody>
          <a:bodyPr rtlCol="0" anchor="ctr"/>
          <a:lstStyle/>
          <a:p>
            <a:r>
              <a:rPr lang="zh-CN" altLang="en-US" b="1" dirty="0" smtClean="0">
                <a:solidFill>
                  <a:schemeClr val="bg1"/>
                </a:solidFill>
                <a:latin typeface="+mj-ea"/>
                <a:ea typeface="+mj-ea"/>
              </a:rPr>
              <a:t>本质：</a:t>
            </a:r>
            <a:r>
              <a:rPr lang="zh-CN" altLang="en-US" b="1" dirty="0">
                <a:solidFill>
                  <a:schemeClr val="bg1"/>
                </a:solidFill>
                <a:latin typeface="+mj-ea"/>
                <a:ea typeface="+mj-ea"/>
              </a:rPr>
              <a:t>从数据中学习规律</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内容占位符 10"/>
          <p:cNvGraphicFramePr>
            <a:graphicFrameLocks noGrp="1"/>
          </p:cNvGraphicFramePr>
          <p:nvPr>
            <p:ph idx="1"/>
          </p:nvPr>
        </p:nvGraphicFramePr>
        <p:xfrm>
          <a:off x="2886169" y="1653888"/>
          <a:ext cx="7551054" cy="4074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zh-CN" altLang="en-US" dirty="0" smtClean="0"/>
              <a:t>课程简介</a:t>
            </a:r>
            <a:endParaRPr lang="zh-CN" altLang="en-US" dirty="0"/>
          </a:p>
        </p:txBody>
      </p:sp>
      <p:sp>
        <p:nvSpPr>
          <p:cNvPr id="2" name="矩形 1"/>
          <p:cNvSpPr/>
          <p:nvPr/>
        </p:nvSpPr>
        <p:spPr>
          <a:xfrm>
            <a:off x="511229" y="1255450"/>
            <a:ext cx="1526123" cy="458908"/>
          </a:xfrm>
          <a:prstGeom prst="rect">
            <a:avLst/>
          </a:prstGeom>
        </p:spPr>
        <p:txBody>
          <a:bodyPr wrap="none">
            <a:spAutoFit/>
          </a:bodyPr>
          <a:lstStyle/>
          <a:p>
            <a:pPr marL="362585" lvl="1" indent="-362585">
              <a:lnSpc>
                <a:spcPct val="150000"/>
              </a:lnSpc>
              <a:buFont typeface="Wingdings" panose="05000000000000000000" pitchFamily="2" charset="2"/>
              <a:buChar char="Ø"/>
              <a:defRPr/>
            </a:pPr>
            <a:r>
              <a:rPr lang="zh-CN" altLang="en-US" b="1" dirty="0" smtClean="0">
                <a:latin typeface="+mj-ea"/>
                <a:ea typeface="+mj-ea"/>
                <a:cs typeface="Times New Roman" panose="02020603050405020304" pitchFamily="18" charset="0"/>
              </a:rPr>
              <a:t>课程</a:t>
            </a:r>
            <a:r>
              <a:rPr lang="zh-CN" altLang="en-US" b="1" dirty="0">
                <a:latin typeface="+mj-ea"/>
                <a:ea typeface="+mj-ea"/>
                <a:cs typeface="Times New Roman" panose="02020603050405020304" pitchFamily="18" charset="0"/>
              </a:rPr>
              <a:t>内容</a:t>
            </a:r>
            <a:endParaRPr lang="en-US" altLang="zh-CN" b="1" dirty="0">
              <a:latin typeface="+mj-ea"/>
              <a:ea typeface="+mj-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54019" y="1741968"/>
            <a:ext cx="11107601" cy="4369231"/>
          </a:xfrm>
        </p:spPr>
        <p:txBody>
          <a:bodyPr/>
          <a:lstStyle/>
          <a:p>
            <a:r>
              <a:rPr lang="zh-CN" altLang="en-US" dirty="0"/>
              <a:t>读取数据，并从数据中提取有用的信息</a:t>
            </a:r>
            <a:endParaRPr lang="en-US" altLang="zh-CN" dirty="0"/>
          </a:p>
          <a:p>
            <a:pPr lvl="1">
              <a:buFont typeface="Arial" panose="020B0604020202020204" pitchFamily="34" charset="0"/>
              <a:buChar char="•"/>
            </a:pPr>
            <a:r>
              <a:rPr lang="zh-CN" altLang="en-US" sz="1800" dirty="0"/>
              <a:t>收集数据（</a:t>
            </a:r>
            <a:r>
              <a:rPr lang="zh-CN" altLang="en-US" sz="1400" dirty="0">
                <a:solidFill>
                  <a:srgbClr val="FF0000"/>
                </a:solidFill>
              </a:rPr>
              <a:t>收集各种橘子样本，每个样本应包含橘子的多种属性，如大小，颜色，产地等</a:t>
            </a:r>
            <a:r>
              <a:rPr lang="zh-CN" altLang="en-US" sz="1800" dirty="0"/>
              <a:t>）</a:t>
            </a:r>
            <a:endParaRPr lang="en-US" altLang="zh-CN" sz="1800" dirty="0"/>
          </a:p>
          <a:p>
            <a:pPr lvl="1">
              <a:buFont typeface="Arial" panose="020B0604020202020204" pitchFamily="34" charset="0"/>
              <a:buChar char="•"/>
            </a:pPr>
            <a:r>
              <a:rPr lang="zh-CN" altLang="en-US" sz="1800" dirty="0"/>
              <a:t>保留有用的信息（</a:t>
            </a:r>
            <a:r>
              <a:rPr lang="zh-CN" altLang="en-US" sz="1400" dirty="0">
                <a:solidFill>
                  <a:srgbClr val="FF0000"/>
                </a:solidFill>
              </a:rPr>
              <a:t>在橘子多种属性中保留对甜度有用的属性</a:t>
            </a:r>
            <a:r>
              <a:rPr lang="zh-CN" altLang="en-US" sz="1800" dirty="0"/>
              <a:t>）</a:t>
            </a:r>
            <a:endParaRPr lang="en-US" altLang="zh-CN" sz="1800" dirty="0"/>
          </a:p>
          <a:p>
            <a:r>
              <a:rPr lang="zh-CN" altLang="en-US" dirty="0"/>
              <a:t>构建模型并对模型进行训练</a:t>
            </a:r>
            <a:endParaRPr lang="en-US" altLang="zh-CN" dirty="0"/>
          </a:p>
          <a:p>
            <a:pPr lvl="1">
              <a:buFont typeface="Arial" panose="020B0604020202020204" pitchFamily="34" charset="0"/>
              <a:buChar char="•"/>
            </a:pPr>
            <a:r>
              <a:rPr lang="zh-CN" altLang="en-US" sz="1800" dirty="0"/>
              <a:t>选择合适的机器学习算法（</a:t>
            </a:r>
            <a:r>
              <a:rPr lang="zh-CN" altLang="en-US" sz="1400" dirty="0">
                <a:solidFill>
                  <a:srgbClr val="FF0000"/>
                </a:solidFill>
              </a:rPr>
              <a:t>选择学习方法和学习技巧</a:t>
            </a:r>
            <a:r>
              <a:rPr lang="zh-CN" altLang="en-US" sz="1800" dirty="0"/>
              <a:t>）</a:t>
            </a:r>
            <a:endParaRPr lang="en-US" altLang="zh-CN" sz="1800" dirty="0"/>
          </a:p>
          <a:p>
            <a:pPr lvl="1">
              <a:buFont typeface="Arial" panose="020B0604020202020204" pitchFamily="34" charset="0"/>
              <a:buChar char="•"/>
            </a:pPr>
            <a:r>
              <a:rPr lang="zh-CN" altLang="en-US" sz="1800" dirty="0"/>
              <a:t>让计算机使用选择的算法从获取的数据中学习规律（</a:t>
            </a:r>
            <a:r>
              <a:rPr lang="zh-CN" altLang="en-US" sz="1400" dirty="0">
                <a:solidFill>
                  <a:srgbClr val="FF0000"/>
                </a:solidFill>
              </a:rPr>
              <a:t>开始进行学习</a:t>
            </a:r>
            <a:r>
              <a:rPr lang="zh-CN" altLang="en-US" sz="1800" dirty="0"/>
              <a:t>）</a:t>
            </a:r>
            <a:endParaRPr lang="en-US" altLang="zh-CN" sz="1800" dirty="0"/>
          </a:p>
          <a:p>
            <a:r>
              <a:rPr lang="zh-CN" altLang="en-US" dirty="0"/>
              <a:t>模型评估和模型优化</a:t>
            </a:r>
            <a:endParaRPr lang="en-US" altLang="zh-CN" dirty="0"/>
          </a:p>
          <a:p>
            <a:pPr lvl="1">
              <a:buFont typeface="Arial" panose="020B0604020202020204" pitchFamily="34" charset="0"/>
              <a:buChar char="•"/>
            </a:pPr>
            <a:r>
              <a:rPr lang="zh-CN" altLang="en-US" sz="1800" dirty="0"/>
              <a:t>学习到的规律是否总时好用的？（</a:t>
            </a:r>
            <a:r>
              <a:rPr lang="zh-CN" altLang="en-US" sz="1400" dirty="0">
                <a:solidFill>
                  <a:srgbClr val="FF0000"/>
                </a:solidFill>
              </a:rPr>
              <a:t>模型评价</a:t>
            </a:r>
            <a:r>
              <a:rPr lang="zh-CN" altLang="en-US" sz="1800" dirty="0"/>
              <a:t>）</a:t>
            </a:r>
            <a:endParaRPr lang="en-US" altLang="zh-CN" sz="1800" dirty="0"/>
          </a:p>
          <a:p>
            <a:pPr lvl="1">
              <a:buFont typeface="Arial" panose="020B0604020202020204" pitchFamily="34" charset="0"/>
              <a:buChar char="•"/>
            </a:pPr>
            <a:r>
              <a:rPr lang="zh-CN" altLang="en-US" sz="1800" dirty="0"/>
              <a:t>不好用重新优化并训练模型使之更好用（</a:t>
            </a:r>
            <a:r>
              <a:rPr lang="zh-CN" altLang="en-US" sz="1400" dirty="0">
                <a:solidFill>
                  <a:srgbClr val="FF0000"/>
                </a:solidFill>
              </a:rPr>
              <a:t>模型优化</a:t>
            </a:r>
            <a:r>
              <a:rPr lang="zh-CN" altLang="en-US" sz="1800" dirty="0"/>
              <a:t>）</a:t>
            </a:r>
            <a:endParaRPr lang="en-US" altLang="zh-CN" sz="1800" dirty="0"/>
          </a:p>
          <a:p>
            <a:endParaRPr lang="en-US" altLang="zh-CN" dirty="0"/>
          </a:p>
          <a:p>
            <a:endParaRPr lang="zh-CN" altLang="en-US" dirty="0"/>
          </a:p>
        </p:txBody>
      </p:sp>
      <p:sp>
        <p:nvSpPr>
          <p:cNvPr id="3" name="标题 2"/>
          <p:cNvSpPr>
            <a:spLocks noGrp="1"/>
          </p:cNvSpPr>
          <p:nvPr>
            <p:ph type="title"/>
          </p:nvPr>
        </p:nvSpPr>
        <p:spPr/>
        <p:txBody>
          <a:bodyPr/>
          <a:lstStyle/>
          <a:p>
            <a:r>
              <a:rPr lang="zh-CN" altLang="en-US" dirty="0"/>
              <a:t>机器学习概念</a:t>
            </a:r>
          </a:p>
        </p:txBody>
      </p:sp>
      <p:sp>
        <p:nvSpPr>
          <p:cNvPr id="5" name="内容占位符 3"/>
          <p:cNvSpPr txBox="1"/>
          <p:nvPr/>
        </p:nvSpPr>
        <p:spPr bwMode="auto">
          <a:xfrm>
            <a:off x="423819" y="1138980"/>
            <a:ext cx="11107601" cy="4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Autofit/>
          </a:bodyPr>
          <a:lstStyle>
            <a:lvl1pPr marL="0" indent="0" algn="l" rtl="0" eaLnBrk="0" fontAlgn="base" hangingPunct="0">
              <a:spcBef>
                <a:spcPct val="20000"/>
              </a:spcBef>
              <a:spcAft>
                <a:spcPct val="0"/>
              </a:spcAft>
              <a:buClr>
                <a:srgbClr val="000066"/>
              </a:buClr>
              <a:buFont typeface="Wingdings" panose="05000000000000000000" pitchFamily="2" charset="2"/>
              <a:buNone/>
              <a:defRPr kumimoji="1" lang="zh-CN" altLang="en-US" sz="2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r>
              <a:rPr lang="en-US" altLang="zh-CN" sz="1800" b="1" kern="0" smtClean="0"/>
              <a:t>3. </a:t>
            </a:r>
            <a:r>
              <a:rPr lang="zh-CN" altLang="en-US" sz="1800" b="1" kern="0" smtClean="0"/>
              <a:t>机器学习的过程？</a:t>
            </a:r>
            <a:endParaRPr lang="zh-CN" altLang="en-US" sz="1800" b="1" ker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2882900" y="1347788"/>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266950" y="193992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nvSpPr>
        <p:spPr bwMode="auto">
          <a:xfrm>
            <a:off x="2576481" y="1651743"/>
            <a:ext cx="612000" cy="576000"/>
          </a:xfrm>
          <a:prstGeom prst="ellipse">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nvSpPr>
        <p:spPr bwMode="auto">
          <a:xfrm>
            <a:off x="3618065" y="2612017"/>
            <a:ext cx="4859850" cy="720000"/>
          </a:xfrm>
          <a:prstGeom prst="actionButtonBlank">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为什么要进行机器学习</a:t>
            </a:r>
            <a:endParaRPr lang="zh-CN" altLang="en-US" sz="2200" dirty="0">
              <a:latin typeface="微软雅黑" panose="020B0503020204020204" pitchFamily="34" charset="-122"/>
              <a:ea typeface="微软雅黑" panose="020B0503020204020204" pitchFamily="34" charset="-122"/>
            </a:endParaRPr>
          </a:p>
        </p:txBody>
      </p:sp>
      <p:sp>
        <p:nvSpPr>
          <p:cNvPr id="25" name="AutoShape 17"/>
          <p:cNvSpPr>
            <a:spLocks noChangeArrowheads="1"/>
          </p:cNvSpPr>
          <p:nvPr/>
        </p:nvSpPr>
        <p:spPr bwMode="auto">
          <a:xfrm>
            <a:off x="3618065" y="361033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机器学习的</a:t>
            </a:r>
            <a:r>
              <a:rPr lang="zh-CN" altLang="en-US" sz="2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基本</a:t>
            </a: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知识</a:t>
            </a:r>
          </a:p>
        </p:txBody>
      </p:sp>
      <p:sp>
        <p:nvSpPr>
          <p:cNvPr id="27" name="AutoShape 17"/>
          <p:cNvSpPr>
            <a:spLocks noChangeArrowheads="1"/>
          </p:cNvSpPr>
          <p:nvPr/>
        </p:nvSpPr>
        <p:spPr bwMode="auto">
          <a:xfrm>
            <a:off x="3618065" y="462479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rPr>
              <a:t>机器学习的种类</a:t>
            </a:r>
          </a:p>
        </p:txBody>
      </p:sp>
      <p:sp>
        <p:nvSpPr>
          <p:cNvPr id="16400" name="标题 3"/>
          <p:cNvSpPr>
            <a:spLocks noGrp="1"/>
          </p:cNvSpPr>
          <p:nvPr>
            <p:ph type="title"/>
          </p:nvPr>
        </p:nvSpPr>
        <p:spPr>
          <a:xfrm>
            <a:off x="255588" y="358775"/>
            <a:ext cx="10972800" cy="528638"/>
          </a:xfrm>
        </p:spPr>
        <p:txBody>
          <a:bodyPr/>
          <a:lstStyle/>
          <a:p>
            <a:r>
              <a:rPr lang="zh-CN" altLang="en-US"/>
              <a:t>目录</a:t>
            </a:r>
          </a:p>
        </p:txBody>
      </p:sp>
      <p:sp>
        <p:nvSpPr>
          <p:cNvPr id="13" name="AutoShape 17"/>
          <p:cNvSpPr>
            <a:spLocks noChangeArrowheads="1"/>
          </p:cNvSpPr>
          <p:nvPr/>
        </p:nvSpPr>
        <p:spPr bwMode="auto">
          <a:xfrm>
            <a:off x="3618065" y="1579743"/>
            <a:ext cx="4859850" cy="684000"/>
          </a:xfrm>
          <a:prstGeom prst="actionButtonBlank">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什么是机器学习</a:t>
            </a:r>
            <a:endParaRPr lang="zh-CN" altLang="en-US" sz="2200" dirty="0">
              <a:solidFill>
                <a:schemeClr val="bg1"/>
              </a:solidFill>
              <a:latin typeface="微软雅黑" panose="020B0503020204020204" pitchFamily="34" charset="-122"/>
              <a:ea typeface="微软雅黑" panose="020B0503020204020204" pitchFamily="34" charset="-122"/>
            </a:endParaRPr>
          </a:p>
        </p:txBody>
      </p:sp>
      <p:sp>
        <p:nvSpPr>
          <p:cNvPr id="14" name="Oval 15"/>
          <p:cNvSpPr>
            <a:spLocks noChangeArrowheads="1"/>
          </p:cNvSpPr>
          <p:nvPr/>
        </p:nvSpPr>
        <p:spPr bwMode="auto">
          <a:xfrm>
            <a:off x="2576481" y="2684017"/>
            <a:ext cx="612000" cy="576000"/>
          </a:xfrm>
          <a:prstGeom prst="ellipse">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p>
        </p:txBody>
      </p:sp>
      <p:sp>
        <p:nvSpPr>
          <p:cNvPr id="16" name="Oval 15"/>
          <p:cNvSpPr>
            <a:spLocks noChangeArrowheads="1"/>
          </p:cNvSpPr>
          <p:nvPr/>
        </p:nvSpPr>
        <p:spPr bwMode="auto">
          <a:xfrm>
            <a:off x="2576481" y="368233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p>
        </p:txBody>
      </p:sp>
      <p:sp>
        <p:nvSpPr>
          <p:cNvPr id="17" name="Oval 15"/>
          <p:cNvSpPr>
            <a:spLocks noChangeArrowheads="1"/>
          </p:cNvSpPr>
          <p:nvPr/>
        </p:nvSpPr>
        <p:spPr bwMode="auto">
          <a:xfrm>
            <a:off x="2576481" y="470474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机器学习的目的</a:t>
            </a:r>
          </a:p>
        </p:txBody>
      </p:sp>
      <p:sp>
        <p:nvSpPr>
          <p:cNvPr id="4" name="内容占位符 3"/>
          <p:cNvSpPr>
            <a:spLocks noGrp="1"/>
          </p:cNvSpPr>
          <p:nvPr>
            <p:ph idx="10"/>
          </p:nvPr>
        </p:nvSpPr>
        <p:spPr/>
        <p:txBody>
          <a:bodyPr/>
          <a:lstStyle/>
          <a:p>
            <a:r>
              <a:rPr lang="en-US" altLang="zh-CN" dirty="0" smtClean="0"/>
              <a:t>1. </a:t>
            </a:r>
            <a:r>
              <a:rPr lang="zh-CN" altLang="en-US" dirty="0" smtClean="0"/>
              <a:t>以</a:t>
            </a:r>
            <a:r>
              <a:rPr lang="zh-CN" altLang="en-US" dirty="0"/>
              <a:t>垃圾邮件过滤为</a:t>
            </a:r>
            <a:r>
              <a:rPr lang="zh-CN" altLang="en-US" dirty="0" smtClean="0"/>
              <a:t>例</a:t>
            </a:r>
            <a:endParaRPr lang="zh-CN" altLang="en-US" dirty="0"/>
          </a:p>
        </p:txBody>
      </p:sp>
      <p:pic>
        <p:nvPicPr>
          <p:cNvPr id="7" name="内容占位符 6"/>
          <p:cNvPicPr>
            <a:picLocks noGrp="1" noChangeAspect="1"/>
          </p:cNvPicPr>
          <p:nvPr>
            <p:ph idx="1"/>
          </p:nvPr>
        </p:nvPicPr>
        <p:blipFill>
          <a:blip r:embed="rId2"/>
          <a:stretch>
            <a:fillRect/>
          </a:stretch>
        </p:blipFill>
        <p:spPr>
          <a:xfrm>
            <a:off x="1072356" y="2202656"/>
            <a:ext cx="4762500" cy="2971800"/>
          </a:xfrm>
          <a:prstGeom prst="rect">
            <a:avLst/>
          </a:prstGeom>
        </p:spPr>
      </p:pic>
      <p:pic>
        <p:nvPicPr>
          <p:cNvPr id="2" name="图片 1"/>
          <p:cNvPicPr>
            <a:picLocks noChangeAspect="1"/>
          </p:cNvPicPr>
          <p:nvPr/>
        </p:nvPicPr>
        <p:blipFill>
          <a:blip r:embed="rId3"/>
          <a:stretch>
            <a:fillRect/>
          </a:stretch>
        </p:blipFill>
        <p:spPr>
          <a:xfrm>
            <a:off x="6729412" y="1817174"/>
            <a:ext cx="2967038" cy="4322352"/>
          </a:xfrm>
          <a:prstGeom prst="rect">
            <a:avLst/>
          </a:prstGeom>
        </p:spPr>
      </p:pic>
      <p:sp>
        <p:nvSpPr>
          <p:cNvPr id="5" name="圆角矩形 4"/>
          <p:cNvSpPr/>
          <p:nvPr/>
        </p:nvSpPr>
        <p:spPr bwMode="auto">
          <a:xfrm>
            <a:off x="7524750" y="5174456"/>
            <a:ext cx="1152525" cy="397669"/>
          </a:xfrm>
          <a:prstGeom prst="roundRect">
            <a:avLst/>
          </a:prstGeom>
          <a:noFill/>
          <a:ln w="25400" cap="flat" cmpd="sng">
            <a:solidFill>
              <a:srgbClr val="FF0000"/>
            </a:solidFill>
            <a:prstDash val="sysDash"/>
            <a:round/>
          </a:ln>
        </p:spPr>
        <p:txBody>
          <a:bodyPr rtlCol="0" anchor="ctr"/>
          <a:lstStyle/>
          <a:p>
            <a:pPr algn="ctr"/>
            <a:endParaRPr lang="zh-CN" altLang="en-US"/>
          </a:p>
        </p:txBody>
      </p:sp>
      <p:cxnSp>
        <p:nvCxnSpPr>
          <p:cNvPr id="8" name="直接箭头连接符 7"/>
          <p:cNvCxnSpPr/>
          <p:nvPr/>
        </p:nvCxnSpPr>
        <p:spPr>
          <a:xfrm flipH="1">
            <a:off x="8801101" y="4714875"/>
            <a:ext cx="1066799" cy="459581"/>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机器学习的目的</a:t>
            </a:r>
          </a:p>
        </p:txBody>
      </p:sp>
      <p:sp>
        <p:nvSpPr>
          <p:cNvPr id="28" name="内容占位符 3"/>
          <p:cNvSpPr txBox="1"/>
          <p:nvPr/>
        </p:nvSpPr>
        <p:spPr bwMode="auto">
          <a:xfrm>
            <a:off x="351659" y="1061690"/>
            <a:ext cx="11107601" cy="4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Autofit/>
          </a:bodyPr>
          <a:lstStyle>
            <a:lvl1pPr marL="0" indent="0" algn="l" rtl="0" eaLnBrk="0" fontAlgn="base" hangingPunct="0">
              <a:spcBef>
                <a:spcPct val="20000"/>
              </a:spcBef>
              <a:spcAft>
                <a:spcPct val="0"/>
              </a:spcAft>
              <a:buClr>
                <a:srgbClr val="000066"/>
              </a:buClr>
              <a:buFont typeface="Wingdings" panose="05000000000000000000" pitchFamily="2" charset="2"/>
              <a:buNone/>
              <a:defRPr kumimoji="1" lang="zh-CN" altLang="en-US" sz="2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r>
              <a:rPr lang="en-US" altLang="zh-CN" kern="0" dirty="0" smtClean="0"/>
              <a:t>1. </a:t>
            </a:r>
            <a:r>
              <a:rPr lang="zh-CN" altLang="en-US" kern="0" dirty="0" smtClean="0"/>
              <a:t>以</a:t>
            </a:r>
            <a:r>
              <a:rPr lang="zh-CN" altLang="en-US" kern="0" dirty="0"/>
              <a:t>垃圾邮件过滤为</a:t>
            </a:r>
            <a:r>
              <a:rPr lang="zh-CN" altLang="en-US" kern="0" dirty="0" smtClean="0"/>
              <a:t>例</a:t>
            </a:r>
            <a:endParaRPr lang="zh-CN" altLang="en-US" kern="0" dirty="0"/>
          </a:p>
        </p:txBody>
      </p:sp>
      <p:pic>
        <p:nvPicPr>
          <p:cNvPr id="26" name="图片 25"/>
          <p:cNvPicPr>
            <a:picLocks noChangeAspect="1"/>
          </p:cNvPicPr>
          <p:nvPr/>
        </p:nvPicPr>
        <p:blipFill>
          <a:blip r:embed="rId2"/>
          <a:stretch>
            <a:fillRect/>
          </a:stretch>
        </p:blipFill>
        <p:spPr>
          <a:xfrm>
            <a:off x="9307552" y="2385937"/>
            <a:ext cx="526546" cy="511195"/>
          </a:xfrm>
          <a:prstGeom prst="rect">
            <a:avLst/>
          </a:prstGeom>
        </p:spPr>
      </p:pic>
      <p:pic>
        <p:nvPicPr>
          <p:cNvPr id="27" name="图片 26"/>
          <p:cNvPicPr>
            <a:picLocks noChangeAspect="1"/>
          </p:cNvPicPr>
          <p:nvPr/>
        </p:nvPicPr>
        <p:blipFill>
          <a:blip r:embed="rId3"/>
          <a:stretch>
            <a:fillRect/>
          </a:stretch>
        </p:blipFill>
        <p:spPr>
          <a:xfrm>
            <a:off x="6315709" y="2375926"/>
            <a:ext cx="495571" cy="501670"/>
          </a:xfrm>
          <a:prstGeom prst="rect">
            <a:avLst/>
          </a:prstGeom>
        </p:spPr>
      </p:pic>
      <p:sp>
        <p:nvSpPr>
          <p:cNvPr id="30" name="圆角矩形 29"/>
          <p:cNvSpPr/>
          <p:nvPr/>
        </p:nvSpPr>
        <p:spPr bwMode="auto">
          <a:xfrm>
            <a:off x="3525879" y="4366858"/>
            <a:ext cx="2695092" cy="1767922"/>
          </a:xfrm>
          <a:prstGeom prst="roundRect">
            <a:avLst/>
          </a:prstGeom>
          <a:solidFill>
            <a:srgbClr val="509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31" name="圆角矩形 30"/>
          <p:cNvSpPr/>
          <p:nvPr/>
        </p:nvSpPr>
        <p:spPr bwMode="auto">
          <a:xfrm>
            <a:off x="7412051" y="4977248"/>
            <a:ext cx="1653869" cy="547141"/>
          </a:xfrm>
          <a:prstGeom prst="roundRect">
            <a:avLst/>
          </a:prstGeom>
          <a:solidFill>
            <a:srgbClr val="5095D5"/>
          </a:solidFill>
          <a:ln w="25400" cap="flat" cmpd="sng">
            <a:noFill/>
            <a:prstDash val="solid"/>
            <a:round/>
          </a:ln>
        </p:spPr>
        <p:txBody>
          <a:bodyPr rtlCol="0" anchor="ctr"/>
          <a:lstStyle/>
          <a:p>
            <a:pPr algn="ctr"/>
            <a:r>
              <a:rPr lang="zh-CN" altLang="en-US" dirty="0">
                <a:solidFill>
                  <a:schemeClr val="bg1"/>
                </a:solidFill>
                <a:latin typeface="+mj-ea"/>
                <a:ea typeface="+mj-ea"/>
              </a:rPr>
              <a:t>识别垃圾邮件</a:t>
            </a:r>
          </a:p>
        </p:txBody>
      </p:sp>
      <p:sp>
        <p:nvSpPr>
          <p:cNvPr id="32" name="圆角矩形 31"/>
          <p:cNvSpPr/>
          <p:nvPr/>
        </p:nvSpPr>
        <p:spPr bwMode="auto">
          <a:xfrm>
            <a:off x="7564427" y="2666876"/>
            <a:ext cx="1349115" cy="547141"/>
          </a:xfrm>
          <a:prstGeom prst="roundRect">
            <a:avLst/>
          </a:prstGeom>
          <a:solidFill>
            <a:srgbClr val="5095D5"/>
          </a:solidFill>
          <a:ln w="25400" cap="flat" cmpd="sng">
            <a:noFill/>
            <a:prstDash val="solid"/>
            <a:round/>
          </a:ln>
        </p:spPr>
        <p:txBody>
          <a:bodyPr rtlCol="0" anchor="ctr"/>
          <a:lstStyle/>
          <a:p>
            <a:pPr algn="ctr"/>
            <a:r>
              <a:rPr lang="zh-CN" altLang="en-US" dirty="0">
                <a:solidFill>
                  <a:schemeClr val="bg1"/>
                </a:solidFill>
                <a:latin typeface="+mj-ea"/>
                <a:ea typeface="+mj-ea"/>
              </a:rPr>
              <a:t>测试程序</a:t>
            </a:r>
          </a:p>
        </p:txBody>
      </p:sp>
      <p:cxnSp>
        <p:nvCxnSpPr>
          <p:cNvPr id="34" name="直接箭头连接符 33"/>
          <p:cNvCxnSpPr>
            <a:stCxn id="30" idx="3"/>
            <a:endCxn id="31" idx="1"/>
          </p:cNvCxnSpPr>
          <p:nvPr/>
        </p:nvCxnSpPr>
        <p:spPr>
          <a:xfrm>
            <a:off x="6220971" y="5250819"/>
            <a:ext cx="11910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1" idx="0"/>
            <a:endCxn id="32" idx="2"/>
          </p:cNvCxnSpPr>
          <p:nvPr/>
        </p:nvCxnSpPr>
        <p:spPr>
          <a:xfrm flipH="1" flipV="1">
            <a:off x="8238985" y="3214017"/>
            <a:ext cx="1" cy="1763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2" idx="1"/>
            <a:endCxn id="73" idx="3"/>
          </p:cNvCxnSpPr>
          <p:nvPr/>
        </p:nvCxnSpPr>
        <p:spPr>
          <a:xfrm flipH="1">
            <a:off x="5537974" y="2940447"/>
            <a:ext cx="202645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873425" y="3688568"/>
            <a:ext cx="1262417" cy="369332"/>
          </a:xfrm>
          <a:prstGeom prst="rect">
            <a:avLst/>
          </a:prstGeom>
          <a:noFill/>
        </p:spPr>
        <p:txBody>
          <a:bodyPr wrap="square" rtlCol="0">
            <a:spAutoFit/>
          </a:bodyPr>
          <a:lstStyle/>
          <a:p>
            <a:r>
              <a:rPr lang="zh-CN" altLang="en-US" dirty="0">
                <a:latin typeface="+mj-ea"/>
                <a:ea typeface="+mj-ea"/>
              </a:rPr>
              <a:t>更新</a:t>
            </a:r>
          </a:p>
        </p:txBody>
      </p:sp>
      <p:sp>
        <p:nvSpPr>
          <p:cNvPr id="45" name="圆角矩形 44"/>
          <p:cNvSpPr/>
          <p:nvPr/>
        </p:nvSpPr>
        <p:spPr bwMode="auto">
          <a:xfrm>
            <a:off x="1321324" y="4990349"/>
            <a:ext cx="1195614" cy="520937"/>
          </a:xfrm>
          <a:prstGeom prst="roundRect">
            <a:avLst/>
          </a:prstGeom>
          <a:solidFill>
            <a:srgbClr val="5095D5"/>
          </a:solidFill>
          <a:ln w="25400" cap="flat" cmpd="sng">
            <a:noFill/>
            <a:prstDash val="solid"/>
            <a:round/>
          </a:ln>
        </p:spPr>
        <p:txBody>
          <a:bodyPr rtlCol="0" anchor="ctr"/>
          <a:lstStyle/>
          <a:p>
            <a:pPr algn="ctr"/>
            <a:r>
              <a:rPr lang="zh-CN" altLang="en-US" dirty="0">
                <a:solidFill>
                  <a:schemeClr val="bg1"/>
                </a:solidFill>
                <a:latin typeface="+mj-ea"/>
                <a:ea typeface="+mj-ea"/>
              </a:rPr>
              <a:t>需求分析</a:t>
            </a:r>
          </a:p>
        </p:txBody>
      </p:sp>
      <p:sp>
        <p:nvSpPr>
          <p:cNvPr id="48" name="圆角矩形 47"/>
          <p:cNvSpPr/>
          <p:nvPr/>
        </p:nvSpPr>
        <p:spPr bwMode="auto">
          <a:xfrm>
            <a:off x="10228108" y="2660121"/>
            <a:ext cx="1231152" cy="552166"/>
          </a:xfrm>
          <a:prstGeom prst="roundRect">
            <a:avLst/>
          </a:prstGeom>
          <a:solidFill>
            <a:srgbClr val="5095D5"/>
          </a:solidFill>
          <a:ln w="25400" cap="flat" cmpd="sng">
            <a:noFill/>
            <a:prstDash val="solid"/>
            <a:round/>
          </a:ln>
        </p:spPr>
        <p:txBody>
          <a:bodyPr rtlCol="0" anchor="ctr"/>
          <a:lstStyle/>
          <a:p>
            <a:pPr algn="ctr"/>
            <a:r>
              <a:rPr lang="zh-CN" altLang="en-US" dirty="0">
                <a:solidFill>
                  <a:schemeClr val="bg1"/>
                </a:solidFill>
                <a:latin typeface="+mj-ea"/>
                <a:ea typeface="+mj-ea"/>
              </a:rPr>
              <a:t>上线</a:t>
            </a:r>
          </a:p>
        </p:txBody>
      </p:sp>
      <p:cxnSp>
        <p:nvCxnSpPr>
          <p:cNvPr id="50" name="直接箭头连接符 49"/>
          <p:cNvCxnSpPr>
            <a:stCxn id="45" idx="3"/>
            <a:endCxn id="30" idx="1"/>
          </p:cNvCxnSpPr>
          <p:nvPr/>
        </p:nvCxnSpPr>
        <p:spPr>
          <a:xfrm>
            <a:off x="2516938" y="5250818"/>
            <a:ext cx="100894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2" idx="3"/>
            <a:endCxn id="48" idx="1"/>
          </p:cNvCxnSpPr>
          <p:nvPr/>
        </p:nvCxnSpPr>
        <p:spPr>
          <a:xfrm flipV="1">
            <a:off x="8913542" y="2936204"/>
            <a:ext cx="1314566" cy="42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73" idx="2"/>
            <a:endCxn id="30" idx="0"/>
          </p:cNvCxnSpPr>
          <p:nvPr/>
        </p:nvCxnSpPr>
        <p:spPr>
          <a:xfrm>
            <a:off x="4863417" y="3214018"/>
            <a:ext cx="10008" cy="11528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bwMode="auto">
          <a:xfrm>
            <a:off x="4188859" y="2666877"/>
            <a:ext cx="1349115" cy="547141"/>
          </a:xfrm>
          <a:prstGeom prst="roundRect">
            <a:avLst/>
          </a:prstGeom>
          <a:solidFill>
            <a:srgbClr val="5095D5"/>
          </a:solidFill>
          <a:ln w="25400" cap="flat" cmpd="sng">
            <a:noFill/>
            <a:prstDash val="solid"/>
            <a:round/>
          </a:ln>
        </p:spPr>
        <p:txBody>
          <a:bodyPr rtlCol="0" anchor="ctr"/>
          <a:lstStyle/>
          <a:p>
            <a:pPr algn="ctr"/>
            <a:r>
              <a:rPr lang="zh-CN" altLang="en-US" dirty="0">
                <a:solidFill>
                  <a:schemeClr val="bg1"/>
                </a:solidFill>
                <a:latin typeface="+mj-ea"/>
                <a:ea typeface="+mj-ea"/>
              </a:rPr>
              <a:t>分析错误</a:t>
            </a:r>
          </a:p>
        </p:txBody>
      </p:sp>
      <p:sp>
        <p:nvSpPr>
          <p:cNvPr id="93" name="矩形 92"/>
          <p:cNvSpPr/>
          <p:nvPr/>
        </p:nvSpPr>
        <p:spPr>
          <a:xfrm>
            <a:off x="3598506" y="4791455"/>
            <a:ext cx="1209714" cy="338554"/>
          </a:xfrm>
          <a:prstGeom prst="rect">
            <a:avLst/>
          </a:prstGeom>
          <a:solidFill>
            <a:schemeClr val="bg1"/>
          </a:solidFill>
        </p:spPr>
        <p:txBody>
          <a:bodyPr wrap="square">
            <a:spAutoFit/>
          </a:bodyPr>
          <a:lstStyle/>
          <a:p>
            <a:r>
              <a:rPr lang="zh-CN" altLang="en-US" sz="1600" dirty="0">
                <a:latin typeface="+mj-ea"/>
                <a:ea typeface="+mj-ea"/>
              </a:rPr>
              <a:t>“信用卡”</a:t>
            </a:r>
          </a:p>
        </p:txBody>
      </p:sp>
      <p:sp>
        <p:nvSpPr>
          <p:cNvPr id="101" name="矩形 100"/>
          <p:cNvSpPr/>
          <p:nvPr/>
        </p:nvSpPr>
        <p:spPr>
          <a:xfrm>
            <a:off x="4438081" y="4422123"/>
            <a:ext cx="1107996" cy="369332"/>
          </a:xfrm>
          <a:prstGeom prst="rect">
            <a:avLst/>
          </a:prstGeom>
        </p:spPr>
        <p:txBody>
          <a:bodyPr wrap="none">
            <a:spAutoFit/>
          </a:bodyPr>
          <a:lstStyle/>
          <a:p>
            <a:pPr algn="ctr"/>
            <a:r>
              <a:rPr lang="zh-CN" altLang="en-US" dirty="0">
                <a:solidFill>
                  <a:schemeClr val="bg1"/>
                </a:solidFill>
                <a:latin typeface="+mj-ea"/>
                <a:ea typeface="+mj-ea"/>
              </a:rPr>
              <a:t>制定规律</a:t>
            </a:r>
          </a:p>
        </p:txBody>
      </p:sp>
      <p:sp>
        <p:nvSpPr>
          <p:cNvPr id="108" name="矩形 107"/>
          <p:cNvSpPr/>
          <p:nvPr/>
        </p:nvSpPr>
        <p:spPr>
          <a:xfrm>
            <a:off x="3622712" y="5216052"/>
            <a:ext cx="1630737" cy="338554"/>
          </a:xfrm>
          <a:prstGeom prst="rect">
            <a:avLst/>
          </a:prstGeom>
          <a:solidFill>
            <a:schemeClr val="bg1"/>
          </a:solidFill>
        </p:spPr>
        <p:txBody>
          <a:bodyPr wrap="square">
            <a:spAutoFit/>
          </a:bodyPr>
          <a:lstStyle/>
          <a:p>
            <a:r>
              <a:rPr lang="zh-CN" altLang="en-US" sz="1600" dirty="0">
                <a:latin typeface="+mj-ea"/>
                <a:ea typeface="+mj-ea"/>
              </a:rPr>
              <a:t>大范围批量发送</a:t>
            </a:r>
          </a:p>
        </p:txBody>
      </p:sp>
      <p:sp>
        <p:nvSpPr>
          <p:cNvPr id="109" name="矩形 108"/>
          <p:cNvSpPr/>
          <p:nvPr/>
        </p:nvSpPr>
        <p:spPr>
          <a:xfrm>
            <a:off x="3632492" y="5669971"/>
            <a:ext cx="1620957" cy="338554"/>
          </a:xfrm>
          <a:prstGeom prst="rect">
            <a:avLst/>
          </a:prstGeom>
          <a:solidFill>
            <a:schemeClr val="bg1"/>
          </a:solidFill>
        </p:spPr>
        <p:txBody>
          <a:bodyPr wrap="none">
            <a:spAutoFit/>
          </a:bodyPr>
          <a:lstStyle/>
          <a:p>
            <a:r>
              <a:rPr lang="zh-CN" altLang="en-US" sz="1600" dirty="0">
                <a:latin typeface="+mj-ea"/>
                <a:ea typeface="+mj-ea"/>
              </a:rPr>
              <a:t>多标题交叉发送</a:t>
            </a:r>
          </a:p>
        </p:txBody>
      </p:sp>
      <p:sp>
        <p:nvSpPr>
          <p:cNvPr id="112" name="矩形 111"/>
          <p:cNvSpPr/>
          <p:nvPr/>
        </p:nvSpPr>
        <p:spPr>
          <a:xfrm>
            <a:off x="4992079" y="4769460"/>
            <a:ext cx="1091791" cy="338554"/>
          </a:xfrm>
          <a:prstGeom prst="rect">
            <a:avLst/>
          </a:prstGeom>
          <a:solidFill>
            <a:schemeClr val="bg1"/>
          </a:solidFill>
        </p:spPr>
        <p:txBody>
          <a:bodyPr wrap="square">
            <a:spAutoFit/>
          </a:bodyPr>
          <a:lstStyle/>
          <a:p>
            <a:r>
              <a:rPr lang="zh-CN" altLang="en-US" sz="1600" dirty="0">
                <a:latin typeface="+mj-ea"/>
                <a:ea typeface="+mj-ea"/>
              </a:rPr>
              <a:t>“免费”</a:t>
            </a:r>
          </a:p>
        </p:txBody>
      </p:sp>
      <p:sp>
        <p:nvSpPr>
          <p:cNvPr id="131" name="矩形 130"/>
          <p:cNvSpPr/>
          <p:nvPr/>
        </p:nvSpPr>
        <p:spPr bwMode="auto">
          <a:xfrm>
            <a:off x="1176727" y="2060035"/>
            <a:ext cx="10507091" cy="4153387"/>
          </a:xfrm>
          <a:prstGeom prst="rect">
            <a:avLst/>
          </a:prstGeom>
          <a:noFill/>
          <a:ln w="25400" cap="flat" cmpd="sng">
            <a:solidFill>
              <a:srgbClr val="5095D5"/>
            </a:solidFill>
            <a:prstDash val="solid"/>
            <a:round/>
          </a:ln>
        </p:spPr>
        <p:txBody>
          <a:bodyPr rtlCol="0" anchor="ctr"/>
          <a:lstStyle/>
          <a:p>
            <a:pPr algn="ctr"/>
            <a:endParaRPr lang="zh-CN" altLang="en-US"/>
          </a:p>
        </p:txBody>
      </p:sp>
      <p:sp>
        <p:nvSpPr>
          <p:cNvPr id="132" name="矩形 131"/>
          <p:cNvSpPr/>
          <p:nvPr/>
        </p:nvSpPr>
        <p:spPr>
          <a:xfrm>
            <a:off x="1176726" y="1662594"/>
            <a:ext cx="10507092" cy="409911"/>
          </a:xfrm>
          <a:prstGeom prst="rect">
            <a:avLst/>
          </a:prstGeom>
          <a:solidFill>
            <a:srgbClr val="5095D5"/>
          </a:solidFill>
        </p:spPr>
        <p:txBody>
          <a:bodyPr wrap="square">
            <a:spAutoFit/>
          </a:bodyPr>
          <a:lstStyle/>
          <a:p>
            <a:pPr marL="0" indent="0" algn="ctr">
              <a:buNone/>
            </a:pPr>
            <a:r>
              <a:rPr lang="zh-CN" altLang="en-US" sz="2000" b="1" dirty="0">
                <a:solidFill>
                  <a:schemeClr val="bg1"/>
                </a:solidFill>
                <a:latin typeface="+mj-ea"/>
                <a:ea typeface="+mj-ea"/>
              </a:rPr>
              <a:t>传统方法</a:t>
            </a:r>
            <a:endParaRPr lang="en-US" altLang="zh-CN" sz="2000" b="1"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机器学习的目的</a:t>
            </a:r>
          </a:p>
        </p:txBody>
      </p:sp>
      <p:grpSp>
        <p:nvGrpSpPr>
          <p:cNvPr id="5" name="组合 4"/>
          <p:cNvGrpSpPr/>
          <p:nvPr/>
        </p:nvGrpSpPr>
        <p:grpSpPr>
          <a:xfrm>
            <a:off x="1195402" y="1735653"/>
            <a:ext cx="9091598" cy="4194884"/>
            <a:chOff x="254876" y="1807499"/>
            <a:chExt cx="8066313" cy="3770342"/>
          </a:xfrm>
        </p:grpSpPr>
        <p:graphicFrame>
          <p:nvGraphicFramePr>
            <p:cNvPr id="35" name="图示 34"/>
            <p:cNvGraphicFramePr/>
            <p:nvPr/>
          </p:nvGraphicFramePr>
          <p:xfrm>
            <a:off x="475165" y="2454480"/>
            <a:ext cx="7659537" cy="2889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 name="矩形 35"/>
            <p:cNvSpPr/>
            <p:nvPr/>
          </p:nvSpPr>
          <p:spPr bwMode="auto">
            <a:xfrm>
              <a:off x="267938" y="2207623"/>
              <a:ext cx="8053251" cy="3370218"/>
            </a:xfrm>
            <a:prstGeom prst="rect">
              <a:avLst/>
            </a:prstGeom>
            <a:noFill/>
            <a:ln w="25400" cap="flat" cmpd="sng">
              <a:solidFill>
                <a:srgbClr val="4F81BD"/>
              </a:solidFill>
              <a:prstDash val="solid"/>
              <a:round/>
            </a:ln>
          </p:spPr>
          <p:txBody>
            <a:bodyPr rtlCol="0" anchor="ctr"/>
            <a:lstStyle/>
            <a:p>
              <a:pPr algn="ctr"/>
              <a:endParaRPr lang="zh-CN" altLang="en-US"/>
            </a:p>
          </p:txBody>
        </p:sp>
        <p:sp>
          <p:nvSpPr>
            <p:cNvPr id="37" name="矩形 36"/>
            <p:cNvSpPr/>
            <p:nvPr/>
          </p:nvSpPr>
          <p:spPr>
            <a:xfrm>
              <a:off x="254876" y="1807499"/>
              <a:ext cx="8066313" cy="400110"/>
            </a:xfrm>
            <a:prstGeom prst="rect">
              <a:avLst/>
            </a:prstGeom>
            <a:solidFill>
              <a:srgbClr val="5095D5"/>
            </a:solidFill>
          </p:spPr>
          <p:txBody>
            <a:bodyPr wrap="square">
              <a:spAutoFit/>
            </a:bodyPr>
            <a:lstStyle/>
            <a:p>
              <a:pPr marL="0" indent="0" algn="ctr">
                <a:buNone/>
              </a:pPr>
              <a:r>
                <a:rPr lang="zh-CN" altLang="en-US" sz="2000" dirty="0">
                  <a:solidFill>
                    <a:schemeClr val="bg1"/>
                  </a:solidFill>
                  <a:latin typeface="+mj-ea"/>
                  <a:ea typeface="+mj-ea"/>
                </a:rPr>
                <a:t>传统方法的主要问题</a:t>
              </a:r>
              <a:endParaRPr lang="en-US" altLang="zh-CN" sz="2000" dirty="0">
                <a:solidFill>
                  <a:schemeClr val="bg1"/>
                </a:solidFill>
                <a:latin typeface="+mj-ea"/>
                <a:ea typeface="+mj-ea"/>
              </a:endParaRPr>
            </a:p>
          </p:txBody>
        </p:sp>
      </p:grpSp>
      <p:sp>
        <p:nvSpPr>
          <p:cNvPr id="40" name="内容占位符 3"/>
          <p:cNvSpPr txBox="1"/>
          <p:nvPr/>
        </p:nvSpPr>
        <p:spPr bwMode="auto">
          <a:xfrm>
            <a:off x="351659" y="1061690"/>
            <a:ext cx="11107601" cy="4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Autofit/>
          </a:bodyPr>
          <a:lstStyle>
            <a:lvl1pPr marL="0" indent="0" algn="l" rtl="0" eaLnBrk="0" fontAlgn="base" hangingPunct="0">
              <a:spcBef>
                <a:spcPct val="20000"/>
              </a:spcBef>
              <a:spcAft>
                <a:spcPct val="0"/>
              </a:spcAft>
              <a:buClr>
                <a:srgbClr val="000066"/>
              </a:buClr>
              <a:buFont typeface="Wingdings" panose="05000000000000000000" pitchFamily="2" charset="2"/>
              <a:buNone/>
              <a:defRPr kumimoji="1" lang="zh-CN" altLang="en-US" sz="2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r>
              <a:rPr lang="en-US" altLang="zh-CN" kern="0" dirty="0" smtClean="0"/>
              <a:t>1. </a:t>
            </a:r>
            <a:r>
              <a:rPr lang="zh-CN" altLang="en-US" kern="0" dirty="0" smtClean="0"/>
              <a:t>以</a:t>
            </a:r>
            <a:r>
              <a:rPr lang="zh-CN" altLang="en-US" kern="0" dirty="0"/>
              <a:t>垃圾邮件过滤为</a:t>
            </a:r>
            <a:r>
              <a:rPr lang="zh-CN" altLang="en-US" kern="0" dirty="0" smtClean="0"/>
              <a:t>例</a:t>
            </a:r>
            <a:endParaRPr lang="zh-CN" altLang="en-US" kern="0" dirty="0"/>
          </a:p>
        </p:txBody>
      </p:sp>
      <p:sp>
        <p:nvSpPr>
          <p:cNvPr id="16" name="圆角矩形 15"/>
          <p:cNvSpPr/>
          <p:nvPr/>
        </p:nvSpPr>
        <p:spPr bwMode="auto">
          <a:xfrm>
            <a:off x="10520567" y="3041650"/>
            <a:ext cx="1416050" cy="679450"/>
          </a:xfrm>
          <a:prstGeom prst="roundRect">
            <a:avLst/>
          </a:prstGeom>
          <a:noFill/>
          <a:ln w="25400" cap="flat" cmpd="sng">
            <a:solidFill>
              <a:srgbClr val="FF0000"/>
            </a:solidFill>
            <a:prstDash val="sysDash"/>
            <a:round/>
          </a:ln>
        </p:spPr>
        <p:txBody>
          <a:bodyPr rtlCol="0" anchor="ctr"/>
          <a:lstStyle/>
          <a:p>
            <a:pPr algn="ctr"/>
            <a:r>
              <a:rPr lang="zh-CN" altLang="en-US" dirty="0">
                <a:latin typeface="+mj-ea"/>
                <a:ea typeface="+mj-ea"/>
              </a:rPr>
              <a:t>人来定规则</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机器学习的目的</a:t>
            </a:r>
          </a:p>
        </p:txBody>
      </p:sp>
      <p:sp>
        <p:nvSpPr>
          <p:cNvPr id="40" name="内容占位符 3"/>
          <p:cNvSpPr txBox="1"/>
          <p:nvPr/>
        </p:nvSpPr>
        <p:spPr bwMode="auto">
          <a:xfrm>
            <a:off x="351659" y="1061690"/>
            <a:ext cx="11107601" cy="4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Autofit/>
          </a:bodyPr>
          <a:lstStyle>
            <a:lvl1pPr marL="0" indent="0" algn="l" rtl="0" eaLnBrk="0" fontAlgn="base" hangingPunct="0">
              <a:spcBef>
                <a:spcPct val="20000"/>
              </a:spcBef>
              <a:spcAft>
                <a:spcPct val="0"/>
              </a:spcAft>
              <a:buClr>
                <a:srgbClr val="000066"/>
              </a:buClr>
              <a:buFont typeface="Wingdings" panose="05000000000000000000" pitchFamily="2" charset="2"/>
              <a:buNone/>
              <a:defRPr kumimoji="1" lang="zh-CN" altLang="en-US" sz="2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r>
              <a:rPr lang="en-US" altLang="zh-CN" kern="0" dirty="0" smtClean="0"/>
              <a:t>1. </a:t>
            </a:r>
            <a:r>
              <a:rPr lang="zh-CN" altLang="en-US" kern="0" dirty="0" smtClean="0"/>
              <a:t>以</a:t>
            </a:r>
            <a:r>
              <a:rPr lang="zh-CN" altLang="en-US" kern="0" dirty="0"/>
              <a:t>垃圾邮件过滤为</a:t>
            </a:r>
            <a:r>
              <a:rPr lang="zh-CN" altLang="en-US" kern="0" dirty="0" smtClean="0"/>
              <a:t>例</a:t>
            </a:r>
            <a:endParaRPr lang="zh-CN" altLang="en-US" kern="0" dirty="0"/>
          </a:p>
        </p:txBody>
      </p:sp>
      <p:graphicFrame>
        <p:nvGraphicFramePr>
          <p:cNvPr id="4" name="图示 3"/>
          <p:cNvGraphicFramePr/>
          <p:nvPr/>
        </p:nvGraphicFramePr>
        <p:xfrm>
          <a:off x="4783959" y="2506617"/>
          <a:ext cx="5466655" cy="292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内容占位符 6"/>
          <p:cNvPicPr>
            <a:picLocks noGrp="1" noChangeAspect="1"/>
          </p:cNvPicPr>
          <p:nvPr>
            <p:ph idx="1"/>
          </p:nvPr>
        </p:nvPicPr>
        <p:blipFill>
          <a:blip r:embed="rId7"/>
          <a:stretch>
            <a:fillRect/>
          </a:stretch>
        </p:blipFill>
        <p:spPr>
          <a:xfrm>
            <a:off x="95088" y="2168797"/>
            <a:ext cx="4762500" cy="2971800"/>
          </a:xfrm>
          <a:prstGeom prst="rect">
            <a:avLst/>
          </a:prstGeom>
        </p:spPr>
      </p:pic>
      <p:sp>
        <p:nvSpPr>
          <p:cNvPr id="5" name="圆角矩形 4"/>
          <p:cNvSpPr/>
          <p:nvPr/>
        </p:nvSpPr>
        <p:spPr bwMode="auto">
          <a:xfrm>
            <a:off x="10052595" y="4076879"/>
            <a:ext cx="1175082" cy="591095"/>
          </a:xfrm>
          <a:prstGeom prst="roundRect">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zh-CN" altLang="en-US" dirty="0">
                <a:solidFill>
                  <a:srgbClr val="FF0000"/>
                </a:solidFill>
                <a:latin typeface="+mj-ea"/>
                <a:ea typeface="+mj-ea"/>
              </a:rPr>
              <a:t>机器学习</a:t>
            </a:r>
          </a:p>
        </p:txBody>
      </p:sp>
      <p:cxnSp>
        <p:nvCxnSpPr>
          <p:cNvPr id="7" name="直接箭头连接符 6"/>
          <p:cNvCxnSpPr/>
          <p:nvPr/>
        </p:nvCxnSpPr>
        <p:spPr>
          <a:xfrm>
            <a:off x="8623300" y="3580940"/>
            <a:ext cx="1378973" cy="6862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623300" y="4372426"/>
            <a:ext cx="13853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8578850" y="4477655"/>
            <a:ext cx="1423423" cy="5709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机器学习的目的</a:t>
            </a:r>
          </a:p>
        </p:txBody>
      </p:sp>
      <p:sp>
        <p:nvSpPr>
          <p:cNvPr id="4" name="内容占位符 3"/>
          <p:cNvSpPr>
            <a:spLocks noGrp="1"/>
          </p:cNvSpPr>
          <p:nvPr>
            <p:ph idx="10"/>
          </p:nvPr>
        </p:nvSpPr>
        <p:spPr/>
        <p:txBody>
          <a:bodyPr/>
          <a:lstStyle/>
          <a:p>
            <a:r>
              <a:rPr lang="en-US" altLang="zh-CN" dirty="0" smtClean="0"/>
              <a:t>1. </a:t>
            </a:r>
            <a:r>
              <a:rPr lang="zh-CN" altLang="en-US" dirty="0" smtClean="0"/>
              <a:t>以</a:t>
            </a:r>
            <a:r>
              <a:rPr lang="zh-CN" altLang="en-US" dirty="0"/>
              <a:t>垃圾邮件过滤为</a:t>
            </a:r>
            <a:r>
              <a:rPr lang="zh-CN" altLang="en-US" dirty="0" smtClean="0"/>
              <a:t>例</a:t>
            </a:r>
            <a:endParaRPr lang="zh-CN" altLang="en-US" dirty="0"/>
          </a:p>
        </p:txBody>
      </p:sp>
      <p:grpSp>
        <p:nvGrpSpPr>
          <p:cNvPr id="5" name="组合 4"/>
          <p:cNvGrpSpPr/>
          <p:nvPr/>
        </p:nvGrpSpPr>
        <p:grpSpPr>
          <a:xfrm>
            <a:off x="801286" y="2139201"/>
            <a:ext cx="10529981" cy="3539036"/>
            <a:chOff x="3327638" y="2859932"/>
            <a:chExt cx="10529981" cy="3539036"/>
          </a:xfrm>
          <a:solidFill>
            <a:srgbClr val="5095D5"/>
          </a:solidFill>
        </p:grpSpPr>
        <p:sp>
          <p:nvSpPr>
            <p:cNvPr id="7" name="圆角矩形 6"/>
            <p:cNvSpPr/>
            <p:nvPr/>
          </p:nvSpPr>
          <p:spPr bwMode="auto">
            <a:xfrm>
              <a:off x="10870704" y="4419415"/>
              <a:ext cx="1283917" cy="676405"/>
            </a:xfrm>
            <a:prstGeom prst="roundRect">
              <a:avLst/>
            </a:prstGeom>
            <a:grpFill/>
            <a:ln w="25400" cap="flat" cmpd="sng">
              <a:noFill/>
              <a:prstDash val="solid"/>
              <a:round/>
            </a:ln>
          </p:spPr>
          <p:txBody>
            <a:bodyPr rtlCol="0" anchor="ctr"/>
            <a:lstStyle/>
            <a:p>
              <a:pPr algn="ctr"/>
              <a:r>
                <a:rPr lang="zh-CN" altLang="en-US" dirty="0">
                  <a:solidFill>
                    <a:schemeClr val="bg1"/>
                  </a:solidFill>
                  <a:latin typeface="+mj-ea"/>
                  <a:ea typeface="+mj-ea"/>
                </a:rPr>
                <a:t>训练模型</a:t>
              </a:r>
            </a:p>
          </p:txBody>
        </p:sp>
        <p:sp>
          <p:nvSpPr>
            <p:cNvPr id="8" name="圆角矩形 7"/>
            <p:cNvSpPr/>
            <p:nvPr/>
          </p:nvSpPr>
          <p:spPr bwMode="auto">
            <a:xfrm>
              <a:off x="5325257" y="5722563"/>
              <a:ext cx="1283917" cy="676405"/>
            </a:xfrm>
            <a:prstGeom prst="roundRect">
              <a:avLst/>
            </a:prstGeom>
            <a:grpFill/>
            <a:ln w="25400" cap="flat" cmpd="sng">
              <a:noFill/>
              <a:prstDash val="solid"/>
              <a:round/>
            </a:ln>
          </p:spPr>
          <p:txBody>
            <a:bodyPr rtlCol="0" anchor="ctr"/>
            <a:lstStyle/>
            <a:p>
              <a:pPr algn="ctr"/>
              <a:r>
                <a:rPr lang="zh-CN" altLang="en-US" dirty="0">
                  <a:solidFill>
                    <a:schemeClr val="bg1"/>
                  </a:solidFill>
                  <a:latin typeface="+mj-ea"/>
                  <a:ea typeface="+mj-ea"/>
                </a:rPr>
                <a:t>分析错误</a:t>
              </a:r>
            </a:p>
          </p:txBody>
        </p:sp>
        <p:cxnSp>
          <p:nvCxnSpPr>
            <p:cNvPr id="11" name="直接箭头连接符 10"/>
            <p:cNvCxnSpPr>
              <a:endCxn id="37" idx="1"/>
            </p:cNvCxnSpPr>
            <p:nvPr/>
          </p:nvCxnSpPr>
          <p:spPr>
            <a:xfrm>
              <a:off x="4875042" y="4774003"/>
              <a:ext cx="451588" cy="2"/>
            </a:xfrm>
            <a:prstGeom prst="straightConnector1">
              <a:avLst/>
            </a:prstGeom>
            <a:grp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36" idx="2"/>
              <a:endCxn id="8" idx="3"/>
            </p:cNvCxnSpPr>
            <p:nvPr/>
          </p:nvCxnSpPr>
          <p:spPr>
            <a:xfrm rot="5400000">
              <a:off x="9427571" y="2272676"/>
              <a:ext cx="969694" cy="6606487"/>
            </a:xfrm>
            <a:prstGeom prst="bentConnector2">
              <a:avLst/>
            </a:prstGeom>
            <a:grp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3"/>
              <a:endCxn id="36" idx="1"/>
            </p:cNvCxnSpPr>
            <p:nvPr/>
          </p:nvCxnSpPr>
          <p:spPr>
            <a:xfrm flipV="1">
              <a:off x="12154621" y="4752870"/>
              <a:ext cx="419081" cy="4748"/>
            </a:xfrm>
            <a:prstGeom prst="straightConnector1">
              <a:avLst/>
            </a:prstGeom>
            <a:grp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8" idx="0"/>
              <a:endCxn id="37" idx="2"/>
            </p:cNvCxnSpPr>
            <p:nvPr/>
          </p:nvCxnSpPr>
          <p:spPr>
            <a:xfrm rot="5400000" flipH="1" flipV="1">
              <a:off x="5662724" y="5416699"/>
              <a:ext cx="610356" cy="1373"/>
            </a:xfrm>
            <a:prstGeom prst="bentConnector3">
              <a:avLst>
                <a:gd name="adj1" fmla="val 50000"/>
              </a:avLst>
            </a:prstGeom>
            <a:grp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a:stretch>
              <a:fillRect/>
            </a:stretch>
          </p:blipFill>
          <p:spPr>
            <a:xfrm>
              <a:off x="12123646" y="3686734"/>
              <a:ext cx="526546" cy="511195"/>
            </a:xfrm>
            <a:prstGeom prst="rect">
              <a:avLst/>
            </a:prstGeom>
            <a:grpFill/>
          </p:spPr>
        </p:pic>
        <p:pic>
          <p:nvPicPr>
            <p:cNvPr id="17" name="图片 16"/>
            <p:cNvPicPr>
              <a:picLocks noChangeAspect="1"/>
            </p:cNvPicPr>
            <p:nvPr/>
          </p:nvPicPr>
          <p:blipFill>
            <a:blip r:embed="rId3"/>
            <a:stretch>
              <a:fillRect/>
            </a:stretch>
          </p:blipFill>
          <p:spPr>
            <a:xfrm>
              <a:off x="12154621" y="5383330"/>
              <a:ext cx="495571" cy="501670"/>
            </a:xfrm>
            <a:prstGeom prst="rect">
              <a:avLst/>
            </a:prstGeom>
            <a:grpFill/>
          </p:spPr>
        </p:pic>
        <p:sp>
          <p:nvSpPr>
            <p:cNvPr id="37" name="圆角矩形 36"/>
            <p:cNvSpPr/>
            <p:nvPr/>
          </p:nvSpPr>
          <p:spPr bwMode="auto">
            <a:xfrm>
              <a:off x="5326630" y="4435802"/>
              <a:ext cx="1283917" cy="676405"/>
            </a:xfrm>
            <a:prstGeom prst="roundRect">
              <a:avLst/>
            </a:prstGeom>
            <a:grpFill/>
            <a:ln w="25400" cap="flat" cmpd="sng">
              <a:noFill/>
              <a:prstDash val="solid"/>
              <a:round/>
            </a:ln>
          </p:spPr>
          <p:txBody>
            <a:bodyPr rtlCol="0" anchor="ctr"/>
            <a:lstStyle/>
            <a:p>
              <a:pPr algn="ctr"/>
              <a:r>
                <a:rPr lang="zh-CN" altLang="en-US" dirty="0">
                  <a:solidFill>
                    <a:schemeClr val="bg1"/>
                  </a:solidFill>
                  <a:latin typeface="+mj-ea"/>
                  <a:ea typeface="+mj-ea"/>
                </a:rPr>
                <a:t>读取数据</a:t>
              </a:r>
            </a:p>
          </p:txBody>
        </p:sp>
        <p:cxnSp>
          <p:nvCxnSpPr>
            <p:cNvPr id="82" name="直接箭头连接符 81"/>
            <p:cNvCxnSpPr>
              <a:stCxn id="37" idx="3"/>
              <a:endCxn id="44" idx="1"/>
            </p:cNvCxnSpPr>
            <p:nvPr/>
          </p:nvCxnSpPr>
          <p:spPr>
            <a:xfrm flipV="1">
              <a:off x="6610547" y="4771167"/>
              <a:ext cx="542719" cy="2838"/>
            </a:xfrm>
            <a:prstGeom prst="straightConnector1">
              <a:avLst/>
            </a:prstGeom>
            <a:grp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bwMode="auto">
            <a:xfrm>
              <a:off x="3338708" y="4952482"/>
              <a:ext cx="1283917" cy="676405"/>
            </a:xfrm>
            <a:prstGeom prst="roundRect">
              <a:avLst/>
            </a:prstGeom>
            <a:grpFill/>
            <a:ln w="25400" cap="flat" cmpd="sng">
              <a:noFill/>
              <a:prstDash val="solid"/>
              <a:round/>
            </a:ln>
          </p:spPr>
          <p:txBody>
            <a:bodyPr rtlCol="0" anchor="ctr"/>
            <a:lstStyle/>
            <a:p>
              <a:pPr algn="ctr"/>
              <a:r>
                <a:rPr lang="zh-CN" altLang="en-US" dirty="0">
                  <a:solidFill>
                    <a:schemeClr val="bg1"/>
                  </a:solidFill>
                  <a:latin typeface="+mj-ea"/>
                  <a:ea typeface="+mj-ea"/>
                </a:rPr>
                <a:t>类型分析</a:t>
              </a:r>
            </a:p>
          </p:txBody>
        </p:sp>
        <p:sp>
          <p:nvSpPr>
            <p:cNvPr id="38" name="圆角矩形 37"/>
            <p:cNvSpPr/>
            <p:nvPr/>
          </p:nvSpPr>
          <p:spPr bwMode="auto">
            <a:xfrm>
              <a:off x="3327638" y="3995200"/>
              <a:ext cx="1283917" cy="676405"/>
            </a:xfrm>
            <a:prstGeom prst="roundRect">
              <a:avLst/>
            </a:prstGeom>
            <a:grpFill/>
            <a:ln w="25400" cap="flat" cmpd="sng">
              <a:noFill/>
              <a:prstDash val="solid"/>
              <a:round/>
            </a:ln>
          </p:spPr>
          <p:txBody>
            <a:bodyPr rtlCol="0" anchor="ctr"/>
            <a:lstStyle/>
            <a:p>
              <a:pPr algn="ctr"/>
              <a:r>
                <a:rPr lang="zh-CN" altLang="en-US" dirty="0">
                  <a:solidFill>
                    <a:schemeClr val="bg1"/>
                  </a:solidFill>
                  <a:latin typeface="+mj-ea"/>
                  <a:ea typeface="+mj-ea"/>
                </a:rPr>
                <a:t>需求分析</a:t>
              </a:r>
            </a:p>
          </p:txBody>
        </p:sp>
        <p:sp>
          <p:nvSpPr>
            <p:cNvPr id="55" name="圆角矩形 54"/>
            <p:cNvSpPr/>
            <p:nvPr/>
          </p:nvSpPr>
          <p:spPr bwMode="auto">
            <a:xfrm>
              <a:off x="9133115" y="4445328"/>
              <a:ext cx="1226055" cy="654308"/>
            </a:xfrm>
            <a:prstGeom prst="roundRect">
              <a:avLst/>
            </a:prstGeom>
            <a:grpFill/>
            <a:ln w="25400" cap="flat" cmpd="sng">
              <a:noFill/>
              <a:prstDash val="solid"/>
              <a:round/>
            </a:ln>
          </p:spPr>
          <p:txBody>
            <a:bodyPr rtlCol="0" anchor="ctr"/>
            <a:lstStyle/>
            <a:p>
              <a:pPr algn="ctr"/>
              <a:r>
                <a:rPr lang="zh-CN" altLang="en-US" dirty="0">
                  <a:solidFill>
                    <a:schemeClr val="bg1"/>
                  </a:solidFill>
                  <a:latin typeface="+mj-ea"/>
                  <a:ea typeface="+mj-ea"/>
                </a:rPr>
                <a:t>构建模型</a:t>
              </a:r>
            </a:p>
          </p:txBody>
        </p:sp>
        <p:cxnSp>
          <p:nvCxnSpPr>
            <p:cNvPr id="64" name="直接箭头连接符 63"/>
            <p:cNvCxnSpPr>
              <a:stCxn id="44" idx="3"/>
              <a:endCxn id="55" idx="1"/>
            </p:cNvCxnSpPr>
            <p:nvPr/>
          </p:nvCxnSpPr>
          <p:spPr>
            <a:xfrm>
              <a:off x="8584871" y="4771167"/>
              <a:ext cx="548244" cy="1315"/>
            </a:xfrm>
            <a:prstGeom prst="straightConnector1">
              <a:avLst/>
            </a:prstGeom>
            <a:grp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bwMode="auto">
            <a:xfrm>
              <a:off x="12573702" y="4414667"/>
              <a:ext cx="1283917" cy="676405"/>
            </a:xfrm>
            <a:prstGeom prst="roundRect">
              <a:avLst/>
            </a:prstGeom>
            <a:grpFill/>
            <a:ln w="25400" cap="flat" cmpd="sng">
              <a:noFill/>
              <a:prstDash val="solid"/>
              <a:round/>
            </a:ln>
          </p:spPr>
          <p:txBody>
            <a:bodyPr rtlCol="0" anchor="ctr"/>
            <a:lstStyle/>
            <a:p>
              <a:pPr algn="ctr"/>
              <a:r>
                <a:rPr lang="zh-CN" altLang="en-US" dirty="0" smtClean="0">
                  <a:solidFill>
                    <a:schemeClr val="bg1"/>
                  </a:solidFill>
                  <a:latin typeface="+mj-ea"/>
                  <a:ea typeface="+mj-ea"/>
                </a:rPr>
                <a:t>评估模型</a:t>
              </a:r>
              <a:endParaRPr lang="zh-CN" altLang="en-US" dirty="0">
                <a:solidFill>
                  <a:schemeClr val="bg1"/>
                </a:solidFill>
                <a:latin typeface="+mj-ea"/>
                <a:ea typeface="+mj-ea"/>
              </a:endParaRPr>
            </a:p>
          </p:txBody>
        </p:sp>
        <p:sp>
          <p:nvSpPr>
            <p:cNvPr id="41" name="圆角矩形 40"/>
            <p:cNvSpPr/>
            <p:nvPr/>
          </p:nvSpPr>
          <p:spPr bwMode="auto">
            <a:xfrm>
              <a:off x="12569195" y="2859932"/>
              <a:ext cx="1283917" cy="676405"/>
            </a:xfrm>
            <a:prstGeom prst="roundRect">
              <a:avLst/>
            </a:prstGeom>
            <a:grpFill/>
            <a:ln w="25400" cap="flat" cmpd="sng">
              <a:noFill/>
              <a:prstDash val="solid"/>
              <a:round/>
            </a:ln>
          </p:spPr>
          <p:txBody>
            <a:bodyPr rtlCol="0" anchor="ctr"/>
            <a:lstStyle/>
            <a:p>
              <a:pPr algn="ctr"/>
              <a:r>
                <a:rPr lang="zh-CN" altLang="en-US" dirty="0">
                  <a:solidFill>
                    <a:schemeClr val="bg1"/>
                  </a:solidFill>
                  <a:latin typeface="+mj-ea"/>
                  <a:ea typeface="+mj-ea"/>
                </a:rPr>
                <a:t>使用模型</a:t>
              </a:r>
            </a:p>
          </p:txBody>
        </p:sp>
        <p:cxnSp>
          <p:nvCxnSpPr>
            <p:cNvPr id="42" name="直接箭头连接符 41"/>
            <p:cNvCxnSpPr>
              <a:stCxn id="36" idx="0"/>
              <a:endCxn id="41" idx="2"/>
            </p:cNvCxnSpPr>
            <p:nvPr/>
          </p:nvCxnSpPr>
          <p:spPr>
            <a:xfrm flipH="1" flipV="1">
              <a:off x="13211154" y="3536337"/>
              <a:ext cx="4507" cy="878330"/>
            </a:xfrm>
            <a:prstGeom prst="straightConnector1">
              <a:avLst/>
            </a:prstGeom>
            <a:grp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a:blip r:embed="rId3"/>
            <a:stretch>
              <a:fillRect/>
            </a:stretch>
          </p:blipFill>
          <p:spPr>
            <a:xfrm>
              <a:off x="12154621" y="5378052"/>
              <a:ext cx="495571" cy="501670"/>
            </a:xfrm>
            <a:prstGeom prst="rect">
              <a:avLst/>
            </a:prstGeom>
            <a:grpFill/>
          </p:spPr>
        </p:pic>
        <p:sp>
          <p:nvSpPr>
            <p:cNvPr id="44" name="圆角矩形 43"/>
            <p:cNvSpPr/>
            <p:nvPr/>
          </p:nvSpPr>
          <p:spPr bwMode="auto">
            <a:xfrm>
              <a:off x="7153266" y="4444156"/>
              <a:ext cx="1431605" cy="654021"/>
            </a:xfrm>
            <a:prstGeom prst="roundRect">
              <a:avLst/>
            </a:prstGeom>
            <a:grpFill/>
            <a:ln w="25400" cap="flat" cmpd="sng">
              <a:noFill/>
              <a:prstDash val="solid"/>
              <a:round/>
            </a:ln>
          </p:spPr>
          <p:txBody>
            <a:bodyPr rtlCol="0" anchor="ctr"/>
            <a:lstStyle/>
            <a:p>
              <a:pPr algn="ctr"/>
              <a:r>
                <a:rPr lang="zh-CN" altLang="en-US" dirty="0" smtClean="0">
                  <a:solidFill>
                    <a:schemeClr val="bg1"/>
                  </a:solidFill>
                  <a:latin typeface="+mj-ea"/>
                  <a:ea typeface="+mj-ea"/>
                </a:rPr>
                <a:t>数据预处理</a:t>
              </a:r>
              <a:endParaRPr lang="zh-CN" altLang="en-US" dirty="0">
                <a:solidFill>
                  <a:schemeClr val="bg1"/>
                </a:solidFill>
                <a:latin typeface="+mj-ea"/>
                <a:ea typeface="+mj-ea"/>
              </a:endParaRPr>
            </a:p>
          </p:txBody>
        </p:sp>
      </p:grpSp>
      <p:sp>
        <p:nvSpPr>
          <p:cNvPr id="1054" name="矩形 1053"/>
          <p:cNvSpPr/>
          <p:nvPr/>
        </p:nvSpPr>
        <p:spPr>
          <a:xfrm>
            <a:off x="5344053" y="6067430"/>
            <a:ext cx="1569660" cy="369332"/>
          </a:xfrm>
          <a:prstGeom prst="rect">
            <a:avLst/>
          </a:prstGeom>
        </p:spPr>
        <p:txBody>
          <a:bodyPr wrap="none">
            <a:spAutoFit/>
          </a:bodyPr>
          <a:lstStyle/>
          <a:p>
            <a:r>
              <a:rPr lang="zh-CN" altLang="en-US" dirty="0">
                <a:solidFill>
                  <a:srgbClr val="0000FF"/>
                </a:solidFill>
                <a:latin typeface="+mj-ea"/>
                <a:ea typeface="+mj-ea"/>
              </a:rPr>
              <a:t>自动适应变化</a:t>
            </a:r>
          </a:p>
        </p:txBody>
      </p:sp>
      <p:sp>
        <p:nvSpPr>
          <p:cNvPr id="31" name="矩形 30"/>
          <p:cNvSpPr/>
          <p:nvPr/>
        </p:nvSpPr>
        <p:spPr bwMode="auto">
          <a:xfrm>
            <a:off x="662794" y="2023322"/>
            <a:ext cx="10812926" cy="3933342"/>
          </a:xfrm>
          <a:prstGeom prst="rect">
            <a:avLst/>
          </a:prstGeom>
          <a:noFill/>
          <a:ln w="25400" cap="flat" cmpd="sng">
            <a:solidFill>
              <a:srgbClr val="4F81BD"/>
            </a:solidFill>
            <a:prstDash val="solid"/>
            <a:round/>
          </a:ln>
        </p:spPr>
        <p:txBody>
          <a:bodyPr rtlCol="0" anchor="ctr"/>
          <a:lstStyle/>
          <a:p>
            <a:pPr algn="ctr"/>
            <a:endParaRPr lang="zh-CN" altLang="en-US"/>
          </a:p>
        </p:txBody>
      </p:sp>
      <p:sp>
        <p:nvSpPr>
          <p:cNvPr id="32" name="矩形 31"/>
          <p:cNvSpPr/>
          <p:nvPr/>
        </p:nvSpPr>
        <p:spPr>
          <a:xfrm>
            <a:off x="656261" y="1625881"/>
            <a:ext cx="10820032" cy="402554"/>
          </a:xfrm>
          <a:prstGeom prst="rect">
            <a:avLst/>
          </a:prstGeom>
          <a:solidFill>
            <a:srgbClr val="5095D5"/>
          </a:solidFill>
        </p:spPr>
        <p:txBody>
          <a:bodyPr wrap="square">
            <a:spAutoFit/>
          </a:bodyPr>
          <a:lstStyle/>
          <a:p>
            <a:pPr marL="0" indent="0" algn="ctr">
              <a:buNone/>
            </a:pPr>
            <a:r>
              <a:rPr lang="zh-CN" altLang="en-US" sz="2000" dirty="0">
                <a:solidFill>
                  <a:schemeClr val="bg1"/>
                </a:solidFill>
                <a:latin typeface="+mj-ea"/>
                <a:ea typeface="+mj-ea"/>
              </a:rPr>
              <a:t>机器学习</a:t>
            </a:r>
            <a:endParaRPr lang="en-US" altLang="zh-CN" sz="2000" dirty="0">
              <a:solidFill>
                <a:schemeClr val="bg1"/>
              </a:solidFill>
              <a:latin typeface="+mj-ea"/>
              <a:ea typeface="+mj-ea"/>
            </a:endParaRPr>
          </a:p>
        </p:txBody>
      </p:sp>
      <p:sp>
        <p:nvSpPr>
          <p:cNvPr id="18" name="文本框 17"/>
          <p:cNvSpPr txBox="1"/>
          <p:nvPr/>
        </p:nvSpPr>
        <p:spPr>
          <a:xfrm>
            <a:off x="5791839" y="2139201"/>
            <a:ext cx="1348397" cy="369332"/>
          </a:xfrm>
          <a:prstGeom prst="rect">
            <a:avLst/>
          </a:prstGeom>
          <a:noFill/>
        </p:spPr>
        <p:txBody>
          <a:bodyPr wrap="square" rtlCol="0">
            <a:spAutoFit/>
          </a:bodyPr>
          <a:lstStyle/>
          <a:p>
            <a:r>
              <a:rPr lang="zh-CN" altLang="en-US" dirty="0">
                <a:latin typeface="+mj-ea"/>
                <a:ea typeface="+mj-ea"/>
              </a:rPr>
              <a:t>反馈数据</a:t>
            </a:r>
          </a:p>
        </p:txBody>
      </p:sp>
      <p:cxnSp>
        <p:nvCxnSpPr>
          <p:cNvPr id="27" name="肘形连接符 26"/>
          <p:cNvCxnSpPr>
            <a:stCxn id="38" idx="3"/>
            <a:endCxn id="35" idx="3"/>
          </p:cNvCxnSpPr>
          <p:nvPr/>
        </p:nvCxnSpPr>
        <p:spPr>
          <a:xfrm>
            <a:off x="2085203" y="3612672"/>
            <a:ext cx="11070" cy="957282"/>
          </a:xfrm>
          <a:prstGeom prst="bentConnector3">
            <a:avLst>
              <a:gd name="adj1" fmla="val 2165041"/>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41" idx="1"/>
            <a:endCxn id="37" idx="0"/>
          </p:cNvCxnSpPr>
          <p:nvPr/>
        </p:nvCxnSpPr>
        <p:spPr>
          <a:xfrm rot="10800000" flipV="1">
            <a:off x="3442237" y="2477403"/>
            <a:ext cx="6600606" cy="1237667"/>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右弧形箭头 38"/>
          <p:cNvSpPr/>
          <p:nvPr/>
        </p:nvSpPr>
        <p:spPr bwMode="auto">
          <a:xfrm rot="10800000">
            <a:off x="4163893" y="4368337"/>
            <a:ext cx="564756" cy="819360"/>
          </a:xfrm>
          <a:prstGeom prst="curvedLeftArrow">
            <a:avLst/>
          </a:prstGeom>
          <a:noFill/>
          <a:ln w="25400" cap="flat" cmpd="sng">
            <a:solidFill>
              <a:srgbClr val="0000FF"/>
            </a:solidFill>
            <a:prstDash val="sysDash"/>
            <a:round/>
          </a:ln>
        </p:spPr>
        <p:txBody>
          <a:bodyPr rtlCol="0" anchor="ctr"/>
          <a:lstStyle/>
          <a:p>
            <a:pPr algn="ctr"/>
            <a:endParaRPr lang="zh-CN" altLang="en-US">
              <a:solidFill>
                <a:srgbClr val="0000FF"/>
              </a:solidFill>
            </a:endParaRPr>
          </a:p>
        </p:txBody>
      </p:sp>
      <p:sp>
        <p:nvSpPr>
          <p:cNvPr id="40" name="文本框 39"/>
          <p:cNvSpPr txBox="1"/>
          <p:nvPr/>
        </p:nvSpPr>
        <p:spPr>
          <a:xfrm>
            <a:off x="4405201" y="4636493"/>
            <a:ext cx="1250979" cy="369332"/>
          </a:xfrm>
          <a:prstGeom prst="rect">
            <a:avLst/>
          </a:prstGeom>
          <a:noFill/>
        </p:spPr>
        <p:txBody>
          <a:bodyPr wrap="square" rtlCol="0">
            <a:spAutoFit/>
          </a:bodyPr>
          <a:lstStyle/>
          <a:p>
            <a:r>
              <a:rPr lang="zh-CN" altLang="en-US" dirty="0">
                <a:solidFill>
                  <a:srgbClr val="0000FF"/>
                </a:solidFill>
                <a:latin typeface="+mj-ea"/>
                <a:ea typeface="+mj-ea"/>
              </a:rPr>
              <a:t>优化模型</a:t>
            </a:r>
          </a:p>
        </p:txBody>
      </p:sp>
      <p:cxnSp>
        <p:nvCxnSpPr>
          <p:cNvPr id="45" name="直接箭头连接符 44"/>
          <p:cNvCxnSpPr>
            <a:stCxn id="55" idx="3"/>
          </p:cNvCxnSpPr>
          <p:nvPr/>
        </p:nvCxnSpPr>
        <p:spPr>
          <a:xfrm>
            <a:off x="7832818" y="4051751"/>
            <a:ext cx="540801" cy="1522"/>
          </a:xfrm>
          <a:prstGeom prst="straightConnector1">
            <a:avLst/>
          </a:prstGeom>
          <a:solidFill>
            <a:srgbClr val="5095D5"/>
          </a:solid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829310" y="1628775"/>
          <a:ext cx="9842500" cy="4625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zh-CN" altLang="en-US" dirty="0"/>
              <a:t>机器学习</a:t>
            </a:r>
            <a:r>
              <a:rPr lang="zh-CN" altLang="en-US" dirty="0" smtClean="0"/>
              <a:t>的</a:t>
            </a:r>
            <a:r>
              <a:rPr lang="zh-CN" altLang="en-US" dirty="0"/>
              <a:t>目的</a:t>
            </a:r>
          </a:p>
        </p:txBody>
      </p:sp>
      <p:sp>
        <p:nvSpPr>
          <p:cNvPr id="5" name="内容占位符 3"/>
          <p:cNvSpPr>
            <a:spLocks noGrp="1"/>
          </p:cNvSpPr>
          <p:nvPr>
            <p:ph idx="10"/>
          </p:nvPr>
        </p:nvSpPr>
        <p:spPr>
          <a:xfrm>
            <a:off x="423819" y="1138980"/>
            <a:ext cx="11107601" cy="426469"/>
          </a:xfrm>
        </p:spPr>
        <p:txBody>
          <a:bodyPr/>
          <a:lstStyle/>
          <a:p>
            <a:r>
              <a:rPr lang="en-US" altLang="zh-CN" dirty="0"/>
              <a:t>2</a:t>
            </a:r>
            <a:r>
              <a:rPr lang="en-US" altLang="zh-CN" dirty="0" smtClean="0"/>
              <a:t>. </a:t>
            </a:r>
            <a:r>
              <a:rPr lang="zh-CN" altLang="en-US" dirty="0" smtClean="0"/>
              <a:t>机器学习的优点</a:t>
            </a:r>
            <a:endParaRPr lang="zh-CN"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618492" y="1503112"/>
          <a:ext cx="11107601" cy="4793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zh-CN" altLang="en-US" dirty="0"/>
              <a:t>机器学习的优点</a:t>
            </a:r>
          </a:p>
        </p:txBody>
      </p:sp>
      <p:sp>
        <p:nvSpPr>
          <p:cNvPr id="5" name="内容占位符 3"/>
          <p:cNvSpPr>
            <a:spLocks noGrp="1"/>
          </p:cNvSpPr>
          <p:nvPr>
            <p:ph idx="10"/>
          </p:nvPr>
        </p:nvSpPr>
        <p:spPr>
          <a:xfrm>
            <a:off x="423819" y="1138980"/>
            <a:ext cx="11107601" cy="426469"/>
          </a:xfrm>
        </p:spPr>
        <p:txBody>
          <a:bodyPr/>
          <a:lstStyle/>
          <a:p>
            <a:r>
              <a:rPr lang="en-US" altLang="zh-CN" dirty="0"/>
              <a:t>2</a:t>
            </a:r>
            <a:r>
              <a:rPr lang="en-US" altLang="zh-CN" dirty="0" smtClean="0"/>
              <a:t>. </a:t>
            </a:r>
            <a:r>
              <a:rPr lang="zh-CN" altLang="en-US" dirty="0" smtClean="0"/>
              <a:t>机器学习的优点</a:t>
            </a:r>
            <a:endParaRPr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2882900" y="1347788"/>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266950" y="193992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nvSpPr>
        <p:spPr bwMode="auto">
          <a:xfrm>
            <a:off x="2576481" y="1651743"/>
            <a:ext cx="612000" cy="576000"/>
          </a:xfrm>
          <a:prstGeom prst="ellipse">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nvSpPr>
        <p:spPr bwMode="auto">
          <a:xfrm>
            <a:off x="3618065" y="2612017"/>
            <a:ext cx="4859850" cy="720000"/>
          </a:xfrm>
          <a:prstGeom prst="actionButtonBlank">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为什么要进行机器学习</a:t>
            </a:r>
            <a:endParaRPr lang="zh-CN" altLang="en-US" sz="2200" dirty="0">
              <a:latin typeface="微软雅黑" panose="020B0503020204020204" pitchFamily="34" charset="-122"/>
              <a:ea typeface="微软雅黑" panose="020B0503020204020204" pitchFamily="34" charset="-122"/>
            </a:endParaRPr>
          </a:p>
        </p:txBody>
      </p:sp>
      <p:sp>
        <p:nvSpPr>
          <p:cNvPr id="25" name="AutoShape 17"/>
          <p:cNvSpPr>
            <a:spLocks noChangeArrowheads="1"/>
          </p:cNvSpPr>
          <p:nvPr/>
        </p:nvSpPr>
        <p:spPr bwMode="auto">
          <a:xfrm>
            <a:off x="3618065" y="3610337"/>
            <a:ext cx="4859850" cy="720000"/>
          </a:xfrm>
          <a:prstGeom prst="actionButtonBlank">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机器学习的</a:t>
            </a:r>
            <a:r>
              <a:rPr lang="zh-CN" altLang="en-US" sz="2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基本知识</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AutoShape 17"/>
          <p:cNvSpPr>
            <a:spLocks noChangeArrowheads="1"/>
          </p:cNvSpPr>
          <p:nvPr/>
        </p:nvSpPr>
        <p:spPr bwMode="auto">
          <a:xfrm>
            <a:off x="3618065" y="462479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rPr>
              <a:t>机器学习的种类</a:t>
            </a:r>
          </a:p>
        </p:txBody>
      </p:sp>
      <p:sp>
        <p:nvSpPr>
          <p:cNvPr id="16400" name="标题 3"/>
          <p:cNvSpPr>
            <a:spLocks noGrp="1"/>
          </p:cNvSpPr>
          <p:nvPr>
            <p:ph type="title"/>
          </p:nvPr>
        </p:nvSpPr>
        <p:spPr>
          <a:xfrm>
            <a:off x="255588" y="358775"/>
            <a:ext cx="10972800" cy="528638"/>
          </a:xfrm>
        </p:spPr>
        <p:txBody>
          <a:bodyPr/>
          <a:lstStyle/>
          <a:p>
            <a:r>
              <a:rPr lang="zh-CN" altLang="en-US"/>
              <a:t>目录</a:t>
            </a:r>
          </a:p>
        </p:txBody>
      </p:sp>
      <p:sp>
        <p:nvSpPr>
          <p:cNvPr id="13" name="AutoShape 17"/>
          <p:cNvSpPr>
            <a:spLocks noChangeArrowheads="1"/>
          </p:cNvSpPr>
          <p:nvPr/>
        </p:nvSpPr>
        <p:spPr bwMode="auto">
          <a:xfrm>
            <a:off x="3618065" y="1579743"/>
            <a:ext cx="4859850" cy="684000"/>
          </a:xfrm>
          <a:prstGeom prst="actionButtonBlank">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什么是机器学习</a:t>
            </a:r>
            <a:endParaRPr lang="zh-CN" altLang="en-US" sz="2200" dirty="0">
              <a:solidFill>
                <a:schemeClr val="bg1"/>
              </a:solidFill>
              <a:latin typeface="微软雅黑" panose="020B0503020204020204" pitchFamily="34" charset="-122"/>
              <a:ea typeface="微软雅黑" panose="020B0503020204020204" pitchFamily="34" charset="-122"/>
            </a:endParaRPr>
          </a:p>
        </p:txBody>
      </p:sp>
      <p:sp>
        <p:nvSpPr>
          <p:cNvPr id="14" name="Oval 15"/>
          <p:cNvSpPr>
            <a:spLocks noChangeArrowheads="1"/>
          </p:cNvSpPr>
          <p:nvPr/>
        </p:nvSpPr>
        <p:spPr bwMode="auto">
          <a:xfrm>
            <a:off x="2576481" y="2684017"/>
            <a:ext cx="612000" cy="576000"/>
          </a:xfrm>
          <a:prstGeom prst="ellipse">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p>
        </p:txBody>
      </p:sp>
      <p:sp>
        <p:nvSpPr>
          <p:cNvPr id="16" name="Oval 15"/>
          <p:cNvSpPr>
            <a:spLocks noChangeArrowheads="1"/>
          </p:cNvSpPr>
          <p:nvPr/>
        </p:nvSpPr>
        <p:spPr bwMode="auto">
          <a:xfrm>
            <a:off x="2576481" y="3682337"/>
            <a:ext cx="612000" cy="576000"/>
          </a:xfrm>
          <a:prstGeom prst="ellipse">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p>
        </p:txBody>
      </p:sp>
      <p:sp>
        <p:nvSpPr>
          <p:cNvPr id="17" name="Oval 15"/>
          <p:cNvSpPr>
            <a:spLocks noChangeArrowheads="1"/>
          </p:cNvSpPr>
          <p:nvPr/>
        </p:nvSpPr>
        <p:spPr bwMode="auto">
          <a:xfrm>
            <a:off x="2576481" y="470474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机器学习的演化</a:t>
            </a: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238" y="1370648"/>
            <a:ext cx="5154612" cy="427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b="39718"/>
          <a:stretch>
            <a:fillRect/>
          </a:stretch>
        </p:blipFill>
        <p:spPr bwMode="auto">
          <a:xfrm>
            <a:off x="6149340" y="1793875"/>
            <a:ext cx="4633595" cy="3147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9458960" y="3164205"/>
            <a:ext cx="1139190" cy="198755"/>
          </a:xfrm>
          <a:prstGeom prst="rect">
            <a:avLst/>
          </a:prstGeom>
          <a:noFill/>
        </p:spPr>
        <p:txBody>
          <a:bodyPr wrap="square" rtlCol="0" anchor="t">
            <a:spAutoFit/>
          </a:bodyPr>
          <a:lstStyle/>
          <a:p>
            <a:r>
              <a:rPr lang="zh-CN" altLang="en-US" sz="700">
                <a:solidFill>
                  <a:srgbClr val="FF0000"/>
                </a:solidFill>
                <a:latin typeface="楷体" panose="02010609060101010101" charset="-122"/>
                <a:ea typeface="楷体" panose="02010609060101010101" charset="-122"/>
                <a:cs typeface="楷体" panose="02010609060101010101" charset="-122"/>
              </a:rPr>
              <a:t>CNN的正式成型</a:t>
            </a:r>
          </a:p>
        </p:txBody>
      </p:sp>
      <p:sp>
        <p:nvSpPr>
          <p:cNvPr id="4" name="文本框 3"/>
          <p:cNvSpPr txBox="1"/>
          <p:nvPr/>
        </p:nvSpPr>
        <p:spPr>
          <a:xfrm>
            <a:off x="4170045" y="2705735"/>
            <a:ext cx="716915" cy="198755"/>
          </a:xfrm>
          <a:prstGeom prst="rect">
            <a:avLst/>
          </a:prstGeom>
          <a:noFill/>
        </p:spPr>
        <p:txBody>
          <a:bodyPr wrap="square" rtlCol="0" anchor="t">
            <a:spAutoFit/>
          </a:bodyPr>
          <a:lstStyle/>
          <a:p>
            <a:r>
              <a:rPr lang="zh-CN" altLang="en-US" sz="700">
                <a:solidFill>
                  <a:srgbClr val="FF0000"/>
                </a:solidFill>
                <a:latin typeface="楷体" panose="02010609060101010101" charset="-122"/>
                <a:ea typeface="楷体" panose="02010609060101010101" charset="-122"/>
                <a:cs typeface="楷体" panose="02010609060101010101" charset="-122"/>
              </a:rPr>
              <a:t>达特茅斯学院</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1149445" y="4120512"/>
            <a:ext cx="4620481" cy="1766289"/>
          </a:xfrm>
          <a:prstGeom prst="rect">
            <a:avLst/>
          </a:prstGeom>
        </p:spPr>
      </p:pic>
      <p:sp>
        <p:nvSpPr>
          <p:cNvPr id="2" name="内容占位符 1"/>
          <p:cNvSpPr>
            <a:spLocks noGrp="1"/>
          </p:cNvSpPr>
          <p:nvPr>
            <p:ph idx="1"/>
          </p:nvPr>
        </p:nvSpPr>
        <p:spPr>
          <a:xfrm>
            <a:off x="857250" y="1508760"/>
            <a:ext cx="11334750" cy="1936750"/>
          </a:xfrm>
        </p:spPr>
        <p:txBody>
          <a:bodyPr/>
          <a:lstStyle/>
          <a:p>
            <a:r>
              <a:rPr lang="zh-CN" altLang="en-US" b="0" dirty="0">
                <a:solidFill>
                  <a:srgbClr val="0000FF"/>
                </a:solidFill>
              </a:rPr>
              <a:t>样本</a:t>
            </a:r>
            <a:r>
              <a:rPr lang="en-US" altLang="zh-CN" b="0" dirty="0"/>
              <a:t>(sample)</a:t>
            </a:r>
            <a:r>
              <a:rPr lang="zh-CN" altLang="en-US" b="0" dirty="0"/>
              <a:t>：每行数据，包括特征和标签。 </a:t>
            </a:r>
            <a:endParaRPr lang="en-US" altLang="zh-CN" b="0" dirty="0"/>
          </a:p>
          <a:p>
            <a:r>
              <a:rPr lang="zh-CN" altLang="en-US" b="0" dirty="0">
                <a:solidFill>
                  <a:srgbClr val="00B050"/>
                </a:solidFill>
              </a:rPr>
              <a:t>特征</a:t>
            </a:r>
            <a:r>
              <a:rPr lang="en-US" altLang="zh-CN" b="0" dirty="0"/>
              <a:t>(feature) </a:t>
            </a:r>
            <a:r>
              <a:rPr lang="zh-CN" altLang="en-US" b="0" dirty="0"/>
              <a:t>：除了最后一列</a:t>
            </a:r>
            <a:r>
              <a:rPr lang="en-US" altLang="zh-CN" b="0" dirty="0"/>
              <a:t>, </a:t>
            </a:r>
            <a:r>
              <a:rPr lang="zh-CN" altLang="en-US" b="0" dirty="0"/>
              <a:t>每一列数据都表示一个特征，只包含特征的数据叫做</a:t>
            </a:r>
            <a:r>
              <a:rPr lang="zh-CN" altLang="en-US" b="0" dirty="0">
                <a:solidFill>
                  <a:srgbClr val="00B050"/>
                </a:solidFill>
              </a:rPr>
              <a:t>特征数据</a:t>
            </a:r>
            <a:r>
              <a:rPr lang="en-US" altLang="zh-CN" b="0" dirty="0"/>
              <a:t>——</a:t>
            </a:r>
            <a:r>
              <a:rPr lang="zh-CN" altLang="en-US" b="0" dirty="0"/>
              <a:t>数据的样子</a:t>
            </a:r>
            <a:endParaRPr lang="en-US" altLang="zh-CN" b="0" dirty="0"/>
          </a:p>
          <a:p>
            <a:r>
              <a:rPr lang="zh-CN" altLang="en-US" b="0" dirty="0">
                <a:solidFill>
                  <a:srgbClr val="FF0000"/>
                </a:solidFill>
              </a:rPr>
              <a:t>标签</a:t>
            </a:r>
            <a:r>
              <a:rPr lang="en-US" altLang="zh-CN" b="0" dirty="0"/>
              <a:t>(label)</a:t>
            </a:r>
            <a:r>
              <a:rPr lang="zh-CN" altLang="en-US" b="0" dirty="0"/>
              <a:t>：最后一列称为标签，只包含标记的数据叫</a:t>
            </a:r>
            <a:r>
              <a:rPr lang="zh-CN" altLang="en-US" b="0" dirty="0">
                <a:solidFill>
                  <a:srgbClr val="FF0000"/>
                </a:solidFill>
              </a:rPr>
              <a:t>目标数据</a:t>
            </a:r>
            <a:r>
              <a:rPr lang="en-US" altLang="zh-CN" b="0" dirty="0"/>
              <a:t>——</a:t>
            </a:r>
            <a:r>
              <a:rPr lang="zh-CN" altLang="en-US" b="0" dirty="0"/>
              <a:t>数据结果</a:t>
            </a:r>
            <a:endParaRPr lang="en-US" altLang="zh-CN" b="0" dirty="0"/>
          </a:p>
          <a:p>
            <a:r>
              <a:rPr lang="zh-CN" altLang="en-US" b="0" dirty="0"/>
              <a:t>数据集</a:t>
            </a:r>
            <a:r>
              <a:rPr lang="en-US" altLang="zh-CN" b="0" dirty="0"/>
              <a:t>(datasets)</a:t>
            </a:r>
            <a:r>
              <a:rPr lang="zh-CN" altLang="en-US" b="0" dirty="0"/>
              <a:t>：数据的整体</a:t>
            </a:r>
            <a:endParaRPr lang="en-US" altLang="zh-CN" b="0" dirty="0"/>
          </a:p>
          <a:p>
            <a:endParaRPr lang="en-US" altLang="zh-CN" dirty="0"/>
          </a:p>
          <a:p>
            <a:endParaRPr lang="zh-CN" altLang="en-US" dirty="0"/>
          </a:p>
        </p:txBody>
      </p:sp>
      <p:sp>
        <p:nvSpPr>
          <p:cNvPr id="3" name="标题 2"/>
          <p:cNvSpPr>
            <a:spLocks noGrp="1"/>
          </p:cNvSpPr>
          <p:nvPr>
            <p:ph type="title"/>
          </p:nvPr>
        </p:nvSpPr>
        <p:spPr/>
        <p:txBody>
          <a:bodyPr/>
          <a:lstStyle/>
          <a:p>
            <a:r>
              <a:rPr lang="zh-CN" altLang="en-US" dirty="0"/>
              <a:t>机器学习的</a:t>
            </a:r>
            <a:r>
              <a:rPr lang="zh-CN" altLang="en-US" dirty="0" smtClean="0"/>
              <a:t>基本知识</a:t>
            </a:r>
            <a:endParaRPr lang="zh-CN" altLang="en-US" dirty="0"/>
          </a:p>
        </p:txBody>
      </p:sp>
      <p:sp>
        <p:nvSpPr>
          <p:cNvPr id="4" name="内容占位符 3"/>
          <p:cNvSpPr>
            <a:spLocks noGrp="1"/>
          </p:cNvSpPr>
          <p:nvPr>
            <p:ph idx="10"/>
          </p:nvPr>
        </p:nvSpPr>
        <p:spPr/>
        <p:txBody>
          <a:bodyPr/>
          <a:lstStyle/>
          <a:p>
            <a:r>
              <a:rPr lang="en-US" altLang="zh-CN" dirty="0" smtClean="0"/>
              <a:t>1. </a:t>
            </a:r>
            <a:r>
              <a:rPr lang="zh-CN" altLang="en-US" dirty="0" smtClean="0"/>
              <a:t>数据</a:t>
            </a:r>
            <a:r>
              <a:rPr lang="en-US" altLang="zh-CN" dirty="0"/>
              <a:t>——</a:t>
            </a:r>
            <a:r>
              <a:rPr lang="zh-CN" altLang="en-US" dirty="0"/>
              <a:t>结构化数据</a:t>
            </a:r>
          </a:p>
        </p:txBody>
      </p:sp>
      <p:sp>
        <p:nvSpPr>
          <p:cNvPr id="6" name="圆角矩形 5"/>
          <p:cNvSpPr/>
          <p:nvPr/>
        </p:nvSpPr>
        <p:spPr bwMode="auto">
          <a:xfrm>
            <a:off x="4622605" y="3919491"/>
            <a:ext cx="1147322" cy="2017578"/>
          </a:xfrm>
          <a:prstGeom prst="roundRect">
            <a:avLst/>
          </a:prstGeom>
          <a:noFill/>
          <a:ln w="25400" cap="flat" cmpd="sng">
            <a:solidFill>
              <a:srgbClr val="FF0000"/>
            </a:solidFill>
            <a:prstDash val="sysDash"/>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p>
        </p:txBody>
      </p:sp>
      <p:sp>
        <p:nvSpPr>
          <p:cNvPr id="7" name="文本框 6"/>
          <p:cNvSpPr txBox="1"/>
          <p:nvPr/>
        </p:nvSpPr>
        <p:spPr>
          <a:xfrm>
            <a:off x="4890876" y="3518229"/>
            <a:ext cx="741405" cy="369332"/>
          </a:xfrm>
          <a:prstGeom prst="rect">
            <a:avLst/>
          </a:prstGeom>
          <a:noFill/>
        </p:spPr>
        <p:txBody>
          <a:bodyPr wrap="square" rtlCol="0">
            <a:spAutoFit/>
          </a:bodyPr>
          <a:lstStyle/>
          <a:p>
            <a:r>
              <a:rPr lang="zh-CN" altLang="en-US" dirty="0">
                <a:solidFill>
                  <a:srgbClr val="FF0000"/>
                </a:solidFill>
                <a:latin typeface="+mj-ea"/>
                <a:ea typeface="+mj-ea"/>
              </a:rPr>
              <a:t>标签</a:t>
            </a:r>
          </a:p>
        </p:txBody>
      </p:sp>
      <p:sp>
        <p:nvSpPr>
          <p:cNvPr id="8" name="圆角矩形 7"/>
          <p:cNvSpPr/>
          <p:nvPr/>
        </p:nvSpPr>
        <p:spPr bwMode="auto">
          <a:xfrm>
            <a:off x="2538431" y="3950767"/>
            <a:ext cx="2084173" cy="1986302"/>
          </a:xfrm>
          <a:prstGeom prst="roundRect">
            <a:avLst/>
          </a:prstGeom>
          <a:noFill/>
          <a:ln w="25400" cap="flat" cmpd="sng">
            <a:solidFill>
              <a:srgbClr val="00B050"/>
            </a:solidFill>
            <a:prstDash val="sysDash"/>
            <a:round/>
          </a:ln>
          <a:extLst>
            <a:ext uri="{909E8E84-426E-40DD-AFC4-6F175D3DCCD1}">
              <a14:hiddenFill xmlns:a14="http://schemas.microsoft.com/office/drawing/2010/main">
                <a:solidFill>
                  <a:srgbClr val="FFFFFF"/>
                </a:solidFill>
              </a14:hiddenFill>
            </a:ext>
          </a:extLst>
        </p:spPr>
        <p:txBody>
          <a:bodyPr rtlCol="0" anchor="ctr"/>
          <a:lstStyle/>
          <a:p>
            <a:pPr algn="ctr"/>
            <a:endParaRPr lang="zh-CN" altLang="en-US">
              <a:solidFill>
                <a:srgbClr val="00B050"/>
              </a:solidFill>
            </a:endParaRPr>
          </a:p>
        </p:txBody>
      </p:sp>
      <p:sp>
        <p:nvSpPr>
          <p:cNvPr id="9" name="文本框 8"/>
          <p:cNvSpPr txBox="1"/>
          <p:nvPr/>
        </p:nvSpPr>
        <p:spPr>
          <a:xfrm>
            <a:off x="3218950" y="3550159"/>
            <a:ext cx="935770" cy="369332"/>
          </a:xfrm>
          <a:prstGeom prst="rect">
            <a:avLst/>
          </a:prstGeom>
          <a:noFill/>
        </p:spPr>
        <p:txBody>
          <a:bodyPr wrap="square" rtlCol="0">
            <a:spAutoFit/>
          </a:bodyPr>
          <a:lstStyle/>
          <a:p>
            <a:r>
              <a:rPr lang="zh-CN" altLang="en-US" dirty="0">
                <a:solidFill>
                  <a:srgbClr val="00B050"/>
                </a:solidFill>
                <a:latin typeface="+mj-ea"/>
                <a:ea typeface="+mj-ea"/>
              </a:rPr>
              <a:t>特征</a:t>
            </a:r>
          </a:p>
        </p:txBody>
      </p:sp>
      <p:sp>
        <p:nvSpPr>
          <p:cNvPr id="12" name="文本框 11"/>
          <p:cNvSpPr txBox="1"/>
          <p:nvPr/>
        </p:nvSpPr>
        <p:spPr>
          <a:xfrm>
            <a:off x="2939177" y="5937069"/>
            <a:ext cx="1169058" cy="369332"/>
          </a:xfrm>
          <a:prstGeom prst="rect">
            <a:avLst/>
          </a:prstGeom>
          <a:noFill/>
        </p:spPr>
        <p:txBody>
          <a:bodyPr wrap="square" rtlCol="0">
            <a:spAutoFit/>
          </a:bodyPr>
          <a:lstStyle/>
          <a:p>
            <a:r>
              <a:rPr lang="zh-CN" altLang="en-US" dirty="0">
                <a:solidFill>
                  <a:srgbClr val="00B050"/>
                </a:solidFill>
                <a:latin typeface="+mj-ea"/>
                <a:ea typeface="+mj-ea"/>
              </a:rPr>
              <a:t>特征数据</a:t>
            </a:r>
          </a:p>
        </p:txBody>
      </p:sp>
      <p:sp>
        <p:nvSpPr>
          <p:cNvPr id="13" name="文本框 12"/>
          <p:cNvSpPr txBox="1"/>
          <p:nvPr/>
        </p:nvSpPr>
        <p:spPr>
          <a:xfrm>
            <a:off x="4630712" y="5953424"/>
            <a:ext cx="1261731" cy="369332"/>
          </a:xfrm>
          <a:prstGeom prst="rect">
            <a:avLst/>
          </a:prstGeom>
          <a:noFill/>
        </p:spPr>
        <p:txBody>
          <a:bodyPr wrap="square" rtlCol="0">
            <a:spAutoFit/>
          </a:bodyPr>
          <a:lstStyle/>
          <a:p>
            <a:r>
              <a:rPr lang="zh-CN" altLang="en-US" dirty="0">
                <a:solidFill>
                  <a:srgbClr val="FF0000"/>
                </a:solidFill>
                <a:latin typeface="+mj-ea"/>
                <a:ea typeface="+mj-ea"/>
              </a:rPr>
              <a:t>目标数据</a:t>
            </a:r>
            <a:endParaRPr lang="en-US" altLang="zh-CN" dirty="0">
              <a:solidFill>
                <a:srgbClr val="FF0000"/>
              </a:solidFill>
              <a:latin typeface="+mj-ea"/>
              <a:ea typeface="+mj-ea"/>
            </a:endParaRPr>
          </a:p>
        </p:txBody>
      </p:sp>
      <p:sp>
        <p:nvSpPr>
          <p:cNvPr id="16" name="圆角矩形 15"/>
          <p:cNvSpPr/>
          <p:nvPr/>
        </p:nvSpPr>
        <p:spPr bwMode="auto">
          <a:xfrm>
            <a:off x="1149445" y="4578531"/>
            <a:ext cx="4859469" cy="431075"/>
          </a:xfrm>
          <a:prstGeom prst="roundRect">
            <a:avLst/>
          </a:prstGeom>
          <a:noFill/>
          <a:ln w="25400" cap="flat" cmpd="sng">
            <a:solidFill>
              <a:srgbClr val="0000FF"/>
            </a:solidFill>
            <a:prstDash val="sysDash"/>
            <a:round/>
          </a:ln>
        </p:spPr>
        <p:txBody>
          <a:bodyPr rtlCol="0" anchor="ctr"/>
          <a:lstStyle/>
          <a:p>
            <a:pPr algn="ctr"/>
            <a:endParaRPr lang="zh-CN" altLang="en-US"/>
          </a:p>
        </p:txBody>
      </p:sp>
      <p:sp>
        <p:nvSpPr>
          <p:cNvPr id="17" name="圆角矩形 16"/>
          <p:cNvSpPr/>
          <p:nvPr/>
        </p:nvSpPr>
        <p:spPr bwMode="auto">
          <a:xfrm>
            <a:off x="862149" y="3534410"/>
            <a:ext cx="5323114" cy="2840263"/>
          </a:xfrm>
          <a:prstGeom prst="roundRect">
            <a:avLst/>
          </a:prstGeom>
          <a:noFill/>
          <a:ln w="25400" cap="flat" cmpd="sng">
            <a:solidFill>
              <a:schemeClr val="tx1"/>
            </a:solidFill>
            <a:prstDash val="sysDash"/>
            <a:round/>
          </a:ln>
        </p:spPr>
        <p:txBody>
          <a:bodyPr rtlCol="0" anchor="ctr"/>
          <a:lstStyle/>
          <a:p>
            <a:pPr algn="ctr"/>
            <a:endParaRPr lang="zh-CN" altLang="en-US"/>
          </a:p>
        </p:txBody>
      </p:sp>
      <p:grpSp>
        <p:nvGrpSpPr>
          <p:cNvPr id="24" name="组合 23"/>
          <p:cNvGrpSpPr/>
          <p:nvPr/>
        </p:nvGrpSpPr>
        <p:grpSpPr>
          <a:xfrm>
            <a:off x="7467600" y="3647350"/>
            <a:ext cx="3137503" cy="664300"/>
            <a:chOff x="7467600" y="3647350"/>
            <a:chExt cx="3137503" cy="664300"/>
          </a:xfrm>
        </p:grpSpPr>
        <p:sp>
          <p:nvSpPr>
            <p:cNvPr id="20" name="圆角矩形 19"/>
            <p:cNvSpPr/>
            <p:nvPr/>
          </p:nvSpPr>
          <p:spPr bwMode="auto">
            <a:xfrm>
              <a:off x="7467600" y="3887561"/>
              <a:ext cx="806450" cy="424089"/>
            </a:xfrm>
            <a:prstGeom prst="roundRect">
              <a:avLst/>
            </a:prstGeom>
            <a:solidFill>
              <a:srgbClr val="5095D5"/>
            </a:solidFill>
            <a:ln w="25400" cap="flat" cmpd="sng">
              <a:noFill/>
              <a:prstDash val="solid"/>
              <a:round/>
            </a:ln>
          </p:spPr>
          <p:txBody>
            <a:bodyPr rtlCol="0" anchor="ctr"/>
            <a:lstStyle/>
            <a:p>
              <a:pPr algn="ctr"/>
              <a:r>
                <a:rPr lang="zh-CN" altLang="en-US" dirty="0">
                  <a:solidFill>
                    <a:schemeClr val="bg1"/>
                  </a:solidFill>
                  <a:latin typeface="+mn-ea"/>
                  <a:ea typeface="+mn-ea"/>
                </a:rPr>
                <a:t>特征</a:t>
              </a:r>
            </a:p>
          </p:txBody>
        </p:sp>
        <p:sp>
          <p:nvSpPr>
            <p:cNvPr id="21" name="圆角矩形 20"/>
            <p:cNvSpPr/>
            <p:nvPr/>
          </p:nvSpPr>
          <p:spPr bwMode="auto">
            <a:xfrm>
              <a:off x="9798653" y="3887560"/>
              <a:ext cx="806450" cy="424089"/>
            </a:xfrm>
            <a:prstGeom prst="roundRect">
              <a:avLst/>
            </a:prstGeom>
            <a:solidFill>
              <a:srgbClr val="5095D5"/>
            </a:solidFill>
            <a:ln w="25400" cap="flat" cmpd="sng">
              <a:noFill/>
              <a:prstDash val="solid"/>
              <a:round/>
            </a:ln>
          </p:spPr>
          <p:txBody>
            <a:bodyPr rtlCol="0" anchor="ctr"/>
            <a:lstStyle/>
            <a:p>
              <a:pPr algn="ctr"/>
              <a:r>
                <a:rPr lang="zh-CN" altLang="en-US" dirty="0">
                  <a:solidFill>
                    <a:schemeClr val="bg1"/>
                  </a:solidFill>
                  <a:latin typeface="+mj-ea"/>
                  <a:ea typeface="+mj-ea"/>
                </a:rPr>
                <a:t>标签</a:t>
              </a:r>
            </a:p>
          </p:txBody>
        </p:sp>
        <p:sp>
          <p:nvSpPr>
            <p:cNvPr id="22" name="左右箭头 21"/>
            <p:cNvSpPr/>
            <p:nvPr/>
          </p:nvSpPr>
          <p:spPr bwMode="auto">
            <a:xfrm>
              <a:off x="8274049" y="4000500"/>
              <a:ext cx="1524603" cy="247650"/>
            </a:xfrm>
            <a:prstGeom prst="leftRightArrow">
              <a:avLst/>
            </a:prstGeom>
            <a:solidFill>
              <a:srgbClr val="5095D5"/>
            </a:solidFill>
            <a:ln w="25400" cap="flat" cmpd="sng">
              <a:noFill/>
              <a:prstDash val="sysDash"/>
              <a:round/>
            </a:ln>
          </p:spPr>
          <p:txBody>
            <a:bodyPr rtlCol="0" anchor="ctr"/>
            <a:lstStyle/>
            <a:p>
              <a:pPr algn="ctr"/>
              <a:endParaRPr lang="zh-CN" altLang="en-US"/>
            </a:p>
          </p:txBody>
        </p:sp>
        <p:sp>
          <p:nvSpPr>
            <p:cNvPr id="23" name="文本框 22"/>
            <p:cNvSpPr txBox="1"/>
            <p:nvPr/>
          </p:nvSpPr>
          <p:spPr>
            <a:xfrm>
              <a:off x="8511658" y="3647350"/>
              <a:ext cx="1286994" cy="369332"/>
            </a:xfrm>
            <a:prstGeom prst="rect">
              <a:avLst/>
            </a:prstGeom>
            <a:noFill/>
          </p:spPr>
          <p:txBody>
            <a:bodyPr wrap="square" rtlCol="0">
              <a:spAutoFit/>
            </a:bodyPr>
            <a:lstStyle/>
            <a:p>
              <a:r>
                <a:rPr lang="zh-CN" altLang="en-US" dirty="0">
                  <a:latin typeface="+mj-ea"/>
                  <a:ea typeface="+mj-ea"/>
                </a:rPr>
                <a:t>机器学习</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2" grpId="0"/>
      <p:bldP spid="13" grpId="0"/>
      <p:bldP spid="16"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69919" y="1468081"/>
            <a:ext cx="11411130" cy="1937032"/>
          </a:xfrm>
        </p:spPr>
        <p:txBody>
          <a:bodyPr/>
          <a:lstStyle/>
          <a:p>
            <a:r>
              <a:rPr lang="zh-CN" altLang="en-US" b="0" dirty="0"/>
              <a:t>样本</a:t>
            </a:r>
            <a:r>
              <a:rPr lang="en-US" altLang="zh-CN" b="0" dirty="0"/>
              <a:t>(sample)</a:t>
            </a:r>
            <a:r>
              <a:rPr lang="zh-CN" altLang="en-US" b="0" dirty="0"/>
              <a:t>：每行数据，包括特征和标签。 </a:t>
            </a:r>
            <a:endParaRPr lang="en-US" altLang="zh-CN" b="0" dirty="0"/>
          </a:p>
          <a:p>
            <a:r>
              <a:rPr lang="zh-CN" altLang="en-US" b="0" dirty="0"/>
              <a:t>特征</a:t>
            </a:r>
            <a:r>
              <a:rPr lang="en-US" altLang="zh-CN" b="0" dirty="0"/>
              <a:t>(feature) </a:t>
            </a:r>
            <a:r>
              <a:rPr lang="zh-CN" altLang="en-US" b="0" dirty="0"/>
              <a:t>：除了最后一列</a:t>
            </a:r>
            <a:r>
              <a:rPr lang="en-US" altLang="zh-CN" b="0" dirty="0"/>
              <a:t>, </a:t>
            </a:r>
            <a:r>
              <a:rPr lang="zh-CN" altLang="en-US" b="0" dirty="0"/>
              <a:t>每一列数据都表示一个特征</a:t>
            </a:r>
            <a:r>
              <a:rPr lang="en-US" altLang="zh-CN" b="0" dirty="0"/>
              <a:t>(</a:t>
            </a:r>
            <a:r>
              <a:rPr lang="zh-CN" altLang="en-US" b="0" dirty="0"/>
              <a:t>属性</a:t>
            </a:r>
            <a:r>
              <a:rPr lang="en-US" altLang="zh-CN" b="0" dirty="0"/>
              <a:t>)</a:t>
            </a:r>
            <a:r>
              <a:rPr lang="zh-CN" altLang="en-US" b="0" dirty="0"/>
              <a:t>，只包含特征的数据叫做特征数据（</a:t>
            </a:r>
            <a:r>
              <a:rPr lang="en-US" altLang="zh-CN" b="0" dirty="0"/>
              <a:t>data</a:t>
            </a:r>
            <a:r>
              <a:rPr lang="zh-CN" altLang="en-US" b="0" dirty="0"/>
              <a:t>）</a:t>
            </a:r>
            <a:endParaRPr lang="en-US" altLang="zh-CN" b="0" dirty="0"/>
          </a:p>
          <a:p>
            <a:r>
              <a:rPr lang="zh-CN" altLang="en-US" b="0" dirty="0"/>
              <a:t>标签</a:t>
            </a:r>
            <a:r>
              <a:rPr lang="en-US" altLang="zh-CN" b="0" dirty="0"/>
              <a:t>(label)</a:t>
            </a:r>
            <a:r>
              <a:rPr lang="zh-CN" altLang="en-US" b="0" dirty="0"/>
              <a:t>：最后一列称为标签，只包含标记的数据叫目标数据（</a:t>
            </a:r>
            <a:r>
              <a:rPr lang="en-US" altLang="zh-CN" b="0" dirty="0"/>
              <a:t>target</a:t>
            </a:r>
            <a:r>
              <a:rPr lang="zh-CN" altLang="en-US" b="0" dirty="0"/>
              <a:t>）</a:t>
            </a:r>
            <a:endParaRPr lang="en-US" altLang="zh-CN" b="0" dirty="0"/>
          </a:p>
          <a:p>
            <a:r>
              <a:rPr lang="zh-CN" altLang="en-US" b="0" dirty="0"/>
              <a:t>数据集</a:t>
            </a:r>
            <a:r>
              <a:rPr lang="en-US" altLang="zh-CN" b="0" dirty="0"/>
              <a:t>(datasets)</a:t>
            </a:r>
            <a:r>
              <a:rPr lang="zh-CN" altLang="en-US" b="0" dirty="0"/>
              <a:t>：数据的整体</a:t>
            </a:r>
            <a:endParaRPr lang="en-US" altLang="zh-CN" b="0" dirty="0"/>
          </a:p>
          <a:p>
            <a:endParaRPr lang="en-US" altLang="zh-CN" dirty="0"/>
          </a:p>
          <a:p>
            <a:endParaRPr lang="zh-CN" altLang="en-US" dirty="0"/>
          </a:p>
        </p:txBody>
      </p:sp>
      <p:sp>
        <p:nvSpPr>
          <p:cNvPr id="3" name="标题 2"/>
          <p:cNvSpPr>
            <a:spLocks noGrp="1"/>
          </p:cNvSpPr>
          <p:nvPr>
            <p:ph type="title"/>
          </p:nvPr>
        </p:nvSpPr>
        <p:spPr/>
        <p:txBody>
          <a:bodyPr/>
          <a:lstStyle/>
          <a:p>
            <a:r>
              <a:rPr lang="zh-CN" altLang="en-US" dirty="0"/>
              <a:t>机器学习的</a:t>
            </a:r>
            <a:r>
              <a:rPr lang="zh-CN" altLang="en-US" dirty="0" smtClean="0"/>
              <a:t>基本知识</a:t>
            </a:r>
            <a:endParaRPr lang="zh-CN" altLang="en-US" dirty="0"/>
          </a:p>
        </p:txBody>
      </p:sp>
      <p:sp>
        <p:nvSpPr>
          <p:cNvPr id="4" name="内容占位符 3"/>
          <p:cNvSpPr>
            <a:spLocks noGrp="1"/>
          </p:cNvSpPr>
          <p:nvPr>
            <p:ph idx="10"/>
          </p:nvPr>
        </p:nvSpPr>
        <p:spPr>
          <a:xfrm>
            <a:off x="417469" y="1074839"/>
            <a:ext cx="11107601" cy="426469"/>
          </a:xfrm>
        </p:spPr>
        <p:txBody>
          <a:bodyPr/>
          <a:lstStyle/>
          <a:p>
            <a:r>
              <a:rPr lang="en-US" altLang="zh-CN" dirty="0" smtClean="0"/>
              <a:t>1. </a:t>
            </a:r>
            <a:r>
              <a:rPr lang="zh-CN" altLang="en-US" dirty="0" smtClean="0"/>
              <a:t>数据</a:t>
            </a:r>
            <a:r>
              <a:rPr lang="en-US" altLang="zh-CN" dirty="0"/>
              <a:t>——</a:t>
            </a:r>
            <a:r>
              <a:rPr lang="zh-CN" altLang="en-US" dirty="0"/>
              <a:t>结构化数据</a:t>
            </a:r>
          </a:p>
        </p:txBody>
      </p:sp>
      <p:sp>
        <p:nvSpPr>
          <p:cNvPr id="10" name="文本框 9"/>
          <p:cNvSpPr txBox="1"/>
          <p:nvPr/>
        </p:nvSpPr>
        <p:spPr>
          <a:xfrm>
            <a:off x="7113090" y="3368220"/>
            <a:ext cx="2318656" cy="369332"/>
          </a:xfrm>
          <a:prstGeom prst="rect">
            <a:avLst/>
          </a:prstGeom>
          <a:noFill/>
        </p:spPr>
        <p:txBody>
          <a:bodyPr wrap="square" rtlCol="0">
            <a:spAutoFit/>
          </a:bodyPr>
          <a:lstStyle/>
          <a:p>
            <a:r>
              <a:rPr lang="zh-CN" altLang="en-US" dirty="0" smtClean="0">
                <a:latin typeface="+mj-ea"/>
                <a:ea typeface="+mj-ea"/>
              </a:rPr>
              <a:t>鸢尾</a:t>
            </a:r>
            <a:r>
              <a:rPr lang="zh-CN" altLang="en-US" dirty="0">
                <a:latin typeface="+mj-ea"/>
                <a:ea typeface="+mj-ea"/>
              </a:rPr>
              <a:t>花数据集</a:t>
            </a:r>
          </a:p>
        </p:txBody>
      </p:sp>
      <p:pic>
        <p:nvPicPr>
          <p:cNvPr id="15" name="图片 14"/>
          <p:cNvPicPr>
            <a:picLocks noChangeAspect="1"/>
          </p:cNvPicPr>
          <p:nvPr/>
        </p:nvPicPr>
        <p:blipFill>
          <a:blip r:embed="rId2"/>
          <a:stretch>
            <a:fillRect/>
          </a:stretch>
        </p:blipFill>
        <p:spPr>
          <a:xfrm>
            <a:off x="731702" y="3700658"/>
            <a:ext cx="3391989" cy="2326693"/>
          </a:xfrm>
          <a:prstGeom prst="rect">
            <a:avLst/>
          </a:prstGeom>
        </p:spPr>
      </p:pic>
      <p:graphicFrame>
        <p:nvGraphicFramePr>
          <p:cNvPr id="16" name="表格 15"/>
          <p:cNvGraphicFramePr>
            <a:graphicFrameLocks noGrp="1"/>
          </p:cNvGraphicFramePr>
          <p:nvPr/>
        </p:nvGraphicFramePr>
        <p:xfrm>
          <a:off x="4900023" y="3765129"/>
          <a:ext cx="5805715" cy="2595880"/>
        </p:xfrm>
        <a:graphic>
          <a:graphicData uri="http://schemas.openxmlformats.org/drawingml/2006/table">
            <a:tbl>
              <a:tblPr firstRow="1" bandRow="1">
                <a:tableStyleId>{6E25E649-3F16-4E02-A733-19D2CDBF48F0}</a:tableStyleId>
              </a:tblPr>
              <a:tblGrid>
                <a:gridCol w="1161143"/>
                <a:gridCol w="1161143"/>
                <a:gridCol w="1161143"/>
                <a:gridCol w="1161143"/>
                <a:gridCol w="1161143"/>
              </a:tblGrid>
              <a:tr h="370840">
                <a:tc>
                  <a:txBody>
                    <a:bodyPr/>
                    <a:lstStyle/>
                    <a:p>
                      <a:pPr algn="ctr"/>
                      <a:r>
                        <a:rPr lang="zh-CN" altLang="en-US" sz="1800" dirty="0"/>
                        <a:t>萼片长度</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zh-CN" altLang="en-US" sz="1800" dirty="0"/>
                        <a:t>萼片宽度</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zh-CN" altLang="en-US" sz="1800" dirty="0"/>
                        <a:t>花瓣长度</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zh-CN" altLang="en-US" sz="1800" dirty="0"/>
                        <a:t>花瓣宽度</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zh-CN" altLang="en-US" sz="1800" dirty="0"/>
                        <a:t>种类</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r>
              <a:tr h="370840">
                <a:tc>
                  <a:txBody>
                    <a:bodyPr/>
                    <a:lstStyle/>
                    <a:p>
                      <a:pPr algn="ctr"/>
                      <a:r>
                        <a:rPr lang="en-US" altLang="zh-CN" sz="1800" dirty="0"/>
                        <a:t>5.1</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3.5</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1.4</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0.2</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0</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r>
              <a:tr h="370840">
                <a:tc>
                  <a:txBody>
                    <a:bodyPr/>
                    <a:lstStyle/>
                    <a:p>
                      <a:pPr algn="ctr"/>
                      <a:r>
                        <a:rPr lang="en-US" altLang="zh-CN" sz="1800" dirty="0"/>
                        <a:t>4.9</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3</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1.4</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0.2</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0</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r>
              <a:tr h="370840">
                <a:tc>
                  <a:txBody>
                    <a:bodyPr/>
                    <a:lstStyle/>
                    <a:p>
                      <a:pPr algn="ctr"/>
                      <a:r>
                        <a:rPr lang="en-US" altLang="zh-CN" sz="1800" dirty="0"/>
                        <a:t>7</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3.2</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4.7</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1.4</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1</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r>
              <a:tr h="370840">
                <a:tc>
                  <a:txBody>
                    <a:bodyPr/>
                    <a:lstStyle/>
                    <a:p>
                      <a:pPr algn="ctr"/>
                      <a:r>
                        <a:rPr lang="en-US" altLang="zh-CN" sz="1800" dirty="0"/>
                        <a:t>6.4</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3.2</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4.5</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1.5</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1</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r>
              <a:tr h="370840">
                <a:tc>
                  <a:txBody>
                    <a:bodyPr/>
                    <a:lstStyle/>
                    <a:p>
                      <a:pPr algn="ctr"/>
                      <a:r>
                        <a:rPr lang="en-US" altLang="zh-CN" sz="1800" dirty="0"/>
                        <a:t>6.3</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3.3</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6</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2.5</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algn="ctr"/>
                      <a:r>
                        <a:rPr lang="en-US" altLang="zh-CN" sz="1800" dirty="0"/>
                        <a:t>2</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r>
              <a:tr h="370840">
                <a:tc>
                  <a:txBody>
                    <a:bodyPr/>
                    <a:lstStyle/>
                    <a:p>
                      <a:pPr algn="ctr"/>
                      <a:r>
                        <a:rPr lang="en-US" altLang="zh-CN" sz="1800" dirty="0"/>
                        <a:t>…...</a:t>
                      </a:r>
                      <a:endParaRPr lang="zh-CN" altLang="en-US" sz="1800" dirty="0">
                        <a:solidFill>
                          <a:schemeClr val="tx1"/>
                        </a:solidFill>
                        <a:latin typeface="Times New Roman" panose="02020603050405020304" pitchFamily="18" charset="0"/>
                        <a:ea typeface="+mj-ea"/>
                        <a:cs typeface="Times New Roman" panose="02020603050405020304" pitchFamily="18" charset="0"/>
                      </a:endParaRPr>
                    </a:p>
                  </a:txBody>
                  <a:tcPr/>
                </a:tc>
                <a:tc>
                  <a:txBody>
                    <a:bodyPr/>
                    <a:lstStyle/>
                    <a:p>
                      <a:pPr marL="0" marR="0" indent="0" algn="ctr" defTabSz="967740" rtl="0" eaLnBrk="1" fontAlgn="auto" latinLnBrk="0" hangingPunct="1">
                        <a:lnSpc>
                          <a:spcPct val="100000"/>
                        </a:lnSpc>
                        <a:spcBef>
                          <a:spcPts val="0"/>
                        </a:spcBef>
                        <a:spcAft>
                          <a:spcPts val="0"/>
                        </a:spcAft>
                        <a:buClrTx/>
                        <a:buSzTx/>
                        <a:buFontTx/>
                        <a:buNone/>
                        <a:defRPr/>
                      </a:pPr>
                      <a:r>
                        <a:rPr lang="en-US" altLang="zh-CN" sz="1800" kern="1200" dirty="0"/>
                        <a:t>…...</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indent="0" algn="ctr" defTabSz="967740" rtl="0" eaLnBrk="1" fontAlgn="auto" latinLnBrk="0" hangingPunct="1">
                        <a:lnSpc>
                          <a:spcPct val="100000"/>
                        </a:lnSpc>
                        <a:spcBef>
                          <a:spcPts val="0"/>
                        </a:spcBef>
                        <a:spcAft>
                          <a:spcPts val="0"/>
                        </a:spcAft>
                        <a:buClrTx/>
                        <a:buSzTx/>
                        <a:buFontTx/>
                        <a:buNone/>
                        <a:defRPr/>
                      </a:pPr>
                      <a:r>
                        <a:rPr lang="en-US" altLang="zh-CN" sz="1800" kern="1200" dirty="0"/>
                        <a:t>…...</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indent="0" algn="ctr" defTabSz="967740" rtl="0" eaLnBrk="1" fontAlgn="auto" latinLnBrk="0" hangingPunct="1">
                        <a:lnSpc>
                          <a:spcPct val="100000"/>
                        </a:lnSpc>
                        <a:spcBef>
                          <a:spcPts val="0"/>
                        </a:spcBef>
                        <a:spcAft>
                          <a:spcPts val="0"/>
                        </a:spcAft>
                        <a:buClrTx/>
                        <a:buSzTx/>
                        <a:buFontTx/>
                        <a:buNone/>
                        <a:defRPr/>
                      </a:pPr>
                      <a:r>
                        <a:rPr lang="en-US" altLang="zh-CN" sz="1800" kern="1200" dirty="0"/>
                        <a:t>…...</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indent="0" algn="ctr" defTabSz="967740" rtl="0" eaLnBrk="1" fontAlgn="auto" latinLnBrk="0" hangingPunct="1">
                        <a:lnSpc>
                          <a:spcPct val="100000"/>
                        </a:lnSpc>
                        <a:spcBef>
                          <a:spcPts val="0"/>
                        </a:spcBef>
                        <a:spcAft>
                          <a:spcPts val="0"/>
                        </a:spcAft>
                        <a:buClrTx/>
                        <a:buSzTx/>
                        <a:buFontTx/>
                        <a:buNone/>
                        <a:defRPr/>
                      </a:pPr>
                      <a:r>
                        <a:rPr lang="en-US" altLang="zh-CN" sz="1800" kern="1200" dirty="0"/>
                        <a:t>…...</a:t>
                      </a:r>
                      <a:endParaRPr lang="zh-CN" altLang="en-US" sz="1800" kern="1200" dirty="0">
                        <a:solidFill>
                          <a:schemeClr val="tx1"/>
                        </a:solidFill>
                        <a:latin typeface="Times New Roman" panose="02020603050405020304" pitchFamily="18" charset="0"/>
                        <a:ea typeface="+mn-ea"/>
                        <a:cs typeface="Times New Roman" panose="02020603050405020304" pitchFamily="18" charset="0"/>
                      </a:endParaRPr>
                    </a:p>
                  </a:txBody>
                  <a:tcPr/>
                </a:tc>
              </a:tr>
            </a:tbl>
          </a:graphicData>
        </a:graphic>
      </p:graphicFrame>
      <p:pic>
        <p:nvPicPr>
          <p:cNvPr id="5122" name="Picture 2" descr="问号素材-问号图片-问号素材图片下载-觅知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738" y="4178204"/>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a:t>
            </a:r>
            <a:r>
              <a:rPr lang="zh-CN" altLang="en-US" dirty="0" smtClean="0"/>
              <a:t>基本知识</a:t>
            </a:r>
            <a:endParaRPr lang="zh-CN" altLang="en-US" dirty="0"/>
          </a:p>
        </p:txBody>
      </p:sp>
      <p:sp>
        <p:nvSpPr>
          <p:cNvPr id="4" name="内容占位符 3"/>
          <p:cNvSpPr>
            <a:spLocks noGrp="1"/>
          </p:cNvSpPr>
          <p:nvPr>
            <p:ph idx="10"/>
          </p:nvPr>
        </p:nvSpPr>
        <p:spPr/>
        <p:txBody>
          <a:bodyPr/>
          <a:lstStyle/>
          <a:p>
            <a:r>
              <a:rPr lang="en-US" altLang="zh-CN" dirty="0" smtClean="0"/>
              <a:t>1. </a:t>
            </a:r>
            <a:r>
              <a:rPr lang="zh-CN" altLang="en-US" dirty="0" smtClean="0"/>
              <a:t>数据</a:t>
            </a:r>
            <a:r>
              <a:rPr lang="en-US" altLang="zh-CN" dirty="0"/>
              <a:t>——</a:t>
            </a:r>
            <a:r>
              <a:rPr lang="zh-CN" altLang="en-US" dirty="0"/>
              <a:t>非结构化数据</a:t>
            </a:r>
          </a:p>
        </p:txBody>
      </p:sp>
      <p:graphicFrame>
        <p:nvGraphicFramePr>
          <p:cNvPr id="7" name="图示 6"/>
          <p:cNvGraphicFramePr/>
          <p:nvPr/>
        </p:nvGraphicFramePr>
        <p:xfrm>
          <a:off x="2393990" y="2048710"/>
          <a:ext cx="8179138" cy="4159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79233" y="1608416"/>
            <a:ext cx="11016341" cy="689632"/>
          </a:xfrm>
        </p:spPr>
        <p:txBody>
          <a:bodyPr/>
          <a:lstStyle/>
          <a:p>
            <a:r>
              <a:rPr lang="zh-CN" altLang="en-US" dirty="0"/>
              <a:t>数据与模型</a:t>
            </a:r>
          </a:p>
        </p:txBody>
      </p:sp>
      <p:sp>
        <p:nvSpPr>
          <p:cNvPr id="3" name="标题 2"/>
          <p:cNvSpPr>
            <a:spLocks noGrp="1"/>
          </p:cNvSpPr>
          <p:nvPr>
            <p:ph type="title"/>
          </p:nvPr>
        </p:nvSpPr>
        <p:spPr/>
        <p:txBody>
          <a:bodyPr/>
          <a:lstStyle/>
          <a:p>
            <a:r>
              <a:rPr lang="zh-CN" altLang="en-US" dirty="0"/>
              <a:t>机器学习的</a:t>
            </a:r>
            <a:r>
              <a:rPr lang="zh-CN" altLang="en-US" dirty="0" smtClean="0"/>
              <a:t>基本知识</a:t>
            </a:r>
            <a:endParaRPr lang="zh-CN" altLang="en-US" dirty="0"/>
          </a:p>
        </p:txBody>
      </p:sp>
      <p:sp>
        <p:nvSpPr>
          <p:cNvPr id="4" name="内容占位符 3"/>
          <p:cNvSpPr>
            <a:spLocks noGrp="1"/>
          </p:cNvSpPr>
          <p:nvPr>
            <p:ph idx="10"/>
          </p:nvPr>
        </p:nvSpPr>
        <p:spPr/>
        <p:txBody>
          <a:bodyPr/>
          <a:lstStyle/>
          <a:p>
            <a:r>
              <a:rPr lang="en-US" altLang="zh-CN" dirty="0" smtClean="0"/>
              <a:t>2. </a:t>
            </a:r>
            <a:r>
              <a:rPr lang="zh-CN" altLang="en-US" dirty="0" smtClean="0"/>
              <a:t>机器学习</a:t>
            </a:r>
            <a:r>
              <a:rPr lang="zh-CN" altLang="en-US" dirty="0"/>
              <a:t>的主要组成（</a:t>
            </a:r>
            <a:r>
              <a:rPr lang="zh-CN" altLang="en-US" dirty="0">
                <a:solidFill>
                  <a:srgbClr val="FF0000"/>
                </a:solidFill>
              </a:rPr>
              <a:t>机器学习到底是怎么做的？</a:t>
            </a:r>
            <a:r>
              <a:rPr lang="zh-CN" altLang="en-US" dirty="0"/>
              <a:t>）</a:t>
            </a:r>
          </a:p>
        </p:txBody>
      </p:sp>
      <p:sp>
        <p:nvSpPr>
          <p:cNvPr id="5" name="圆角矩形 4"/>
          <p:cNvSpPr/>
          <p:nvPr/>
        </p:nvSpPr>
        <p:spPr bwMode="auto">
          <a:xfrm>
            <a:off x="5347242" y="2906246"/>
            <a:ext cx="1238169" cy="2217107"/>
          </a:xfrm>
          <a:prstGeom prst="roundRect">
            <a:avLst/>
          </a:prstGeom>
          <a:solidFill>
            <a:srgbClr val="5397D8"/>
          </a:solidFill>
          <a:ln w="25400" cap="flat" cmpd="sng">
            <a:noFill/>
            <a:prstDash val="sysDash"/>
            <a:round/>
          </a:ln>
        </p:spPr>
        <p:txBody>
          <a:bodyPr rtlCol="0" anchor="ctr"/>
          <a:lstStyle/>
          <a:p>
            <a:pPr algn="ctr"/>
            <a:r>
              <a:rPr lang="zh-CN" altLang="en-US" sz="2400" dirty="0">
                <a:solidFill>
                  <a:schemeClr val="bg1"/>
                </a:solidFill>
                <a:latin typeface="+mj-ea"/>
                <a:ea typeface="+mj-ea"/>
              </a:rPr>
              <a:t>模</a:t>
            </a:r>
            <a:endParaRPr lang="en-US" altLang="zh-CN" sz="2400" dirty="0">
              <a:solidFill>
                <a:schemeClr val="bg1"/>
              </a:solidFill>
              <a:latin typeface="+mj-ea"/>
              <a:ea typeface="+mj-ea"/>
            </a:endParaRPr>
          </a:p>
          <a:p>
            <a:pPr algn="ctr"/>
            <a:r>
              <a:rPr lang="zh-CN" altLang="en-US" sz="2400" dirty="0">
                <a:solidFill>
                  <a:schemeClr val="bg1"/>
                </a:solidFill>
                <a:latin typeface="+mj-ea"/>
                <a:ea typeface="+mj-ea"/>
              </a:rPr>
              <a:t>型</a:t>
            </a:r>
          </a:p>
        </p:txBody>
      </p:sp>
      <p:sp>
        <p:nvSpPr>
          <p:cNvPr id="6" name="圆角矩形 5"/>
          <p:cNvSpPr/>
          <p:nvPr/>
        </p:nvSpPr>
        <p:spPr bwMode="auto">
          <a:xfrm>
            <a:off x="1828800" y="2862810"/>
            <a:ext cx="1347263" cy="493967"/>
          </a:xfrm>
          <a:prstGeom prst="roundRect">
            <a:avLst/>
          </a:prstGeom>
          <a:solidFill>
            <a:srgbClr val="5397D8"/>
          </a:solidFill>
          <a:ln w="25400" cap="flat" cmpd="sng">
            <a:noFill/>
            <a:prstDash val="sysDash"/>
            <a:round/>
          </a:ln>
        </p:spPr>
        <p:txBody>
          <a:bodyPr rtlCol="0" anchor="ctr"/>
          <a:lstStyle/>
          <a:p>
            <a:pPr algn="ctr"/>
            <a:r>
              <a:rPr lang="zh-CN" altLang="en-US" dirty="0">
                <a:solidFill>
                  <a:schemeClr val="bg1"/>
                </a:solidFill>
                <a:latin typeface="+mj-ea"/>
                <a:ea typeface="+mj-ea"/>
              </a:rPr>
              <a:t>特征数据</a:t>
            </a:r>
          </a:p>
        </p:txBody>
      </p:sp>
      <p:sp>
        <p:nvSpPr>
          <p:cNvPr id="7" name="圆角矩形 6"/>
          <p:cNvSpPr/>
          <p:nvPr/>
        </p:nvSpPr>
        <p:spPr bwMode="auto">
          <a:xfrm>
            <a:off x="8756591" y="2906246"/>
            <a:ext cx="1396636" cy="450532"/>
          </a:xfrm>
          <a:prstGeom prst="roundRect">
            <a:avLst/>
          </a:prstGeom>
          <a:solidFill>
            <a:srgbClr val="5397D8"/>
          </a:solidFill>
          <a:ln w="25400" cap="flat" cmpd="sng">
            <a:noFill/>
            <a:prstDash val="sysDash"/>
            <a:round/>
          </a:ln>
        </p:spPr>
        <p:txBody>
          <a:bodyPr rtlCol="0" anchor="ctr"/>
          <a:lstStyle/>
          <a:p>
            <a:pPr algn="ctr"/>
            <a:r>
              <a:rPr lang="zh-CN" altLang="en-US" dirty="0">
                <a:solidFill>
                  <a:schemeClr val="bg1"/>
                </a:solidFill>
                <a:latin typeface="+mj-ea"/>
                <a:ea typeface="+mj-ea"/>
              </a:rPr>
              <a:t>目标数据</a:t>
            </a:r>
          </a:p>
        </p:txBody>
      </p:sp>
      <p:cxnSp>
        <p:nvCxnSpPr>
          <p:cNvPr id="9" name="直接箭头连接符 8"/>
          <p:cNvCxnSpPr>
            <a:stCxn id="6" idx="3"/>
            <a:endCxn id="5" idx="1"/>
          </p:cNvCxnSpPr>
          <p:nvPr/>
        </p:nvCxnSpPr>
        <p:spPr>
          <a:xfrm>
            <a:off x="3176063" y="3109794"/>
            <a:ext cx="2171179" cy="90500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7" idx="1"/>
            <a:endCxn id="5" idx="3"/>
          </p:cNvCxnSpPr>
          <p:nvPr/>
        </p:nvCxnSpPr>
        <p:spPr>
          <a:xfrm flipH="1">
            <a:off x="6585411" y="3131512"/>
            <a:ext cx="2171180" cy="88328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rot="1410659">
            <a:off x="3670926" y="3209172"/>
            <a:ext cx="1460065" cy="369332"/>
          </a:xfrm>
          <a:prstGeom prst="rect">
            <a:avLst/>
          </a:prstGeom>
          <a:noFill/>
        </p:spPr>
        <p:txBody>
          <a:bodyPr wrap="square" rtlCol="0">
            <a:spAutoFit/>
          </a:bodyPr>
          <a:lstStyle/>
          <a:p>
            <a:r>
              <a:rPr lang="zh-CN" altLang="en-US" dirty="0">
                <a:latin typeface="+mj-ea"/>
                <a:ea typeface="+mj-ea"/>
              </a:rPr>
              <a:t>数据的样子</a:t>
            </a:r>
          </a:p>
        </p:txBody>
      </p:sp>
      <p:sp>
        <p:nvSpPr>
          <p:cNvPr id="13" name="文本框 12"/>
          <p:cNvSpPr txBox="1"/>
          <p:nvPr/>
        </p:nvSpPr>
        <p:spPr>
          <a:xfrm rot="20304113">
            <a:off x="6990675" y="3165492"/>
            <a:ext cx="1332174" cy="369332"/>
          </a:xfrm>
          <a:prstGeom prst="rect">
            <a:avLst/>
          </a:prstGeom>
          <a:noFill/>
        </p:spPr>
        <p:txBody>
          <a:bodyPr wrap="square" rtlCol="0">
            <a:spAutoFit/>
          </a:bodyPr>
          <a:lstStyle/>
          <a:p>
            <a:r>
              <a:rPr lang="zh-CN" altLang="en-US" dirty="0">
                <a:latin typeface="+mj-ea"/>
                <a:ea typeface="+mj-ea"/>
              </a:rPr>
              <a:t>数据的结果</a:t>
            </a:r>
          </a:p>
        </p:txBody>
      </p:sp>
      <p:pic>
        <p:nvPicPr>
          <p:cNvPr id="17" name="图片 16"/>
          <p:cNvPicPr>
            <a:picLocks noChangeAspect="1"/>
          </p:cNvPicPr>
          <p:nvPr/>
        </p:nvPicPr>
        <p:blipFill rotWithShape="1">
          <a:blip r:embed="rId2"/>
          <a:srcRect r="24736"/>
          <a:stretch>
            <a:fillRect/>
          </a:stretch>
        </p:blipFill>
        <p:spPr>
          <a:xfrm>
            <a:off x="423819" y="3525534"/>
            <a:ext cx="3477556" cy="1766289"/>
          </a:xfrm>
          <a:prstGeom prst="rect">
            <a:avLst/>
          </a:prstGeom>
        </p:spPr>
      </p:pic>
      <p:pic>
        <p:nvPicPr>
          <p:cNvPr id="18" name="图片 17"/>
          <p:cNvPicPr>
            <a:picLocks noChangeAspect="1"/>
          </p:cNvPicPr>
          <p:nvPr/>
        </p:nvPicPr>
        <p:blipFill rotWithShape="1">
          <a:blip r:embed="rId2"/>
          <a:srcRect l="75019" r="132"/>
          <a:stretch>
            <a:fillRect/>
          </a:stretch>
        </p:blipFill>
        <p:spPr>
          <a:xfrm>
            <a:off x="9005070" y="3525533"/>
            <a:ext cx="1148157" cy="1766289"/>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机器学习的基本知识</a:t>
            </a:r>
          </a:p>
        </p:txBody>
      </p:sp>
      <p:sp>
        <p:nvSpPr>
          <p:cNvPr id="4" name="内容占位符 3"/>
          <p:cNvSpPr>
            <a:spLocks noGrp="1"/>
          </p:cNvSpPr>
          <p:nvPr>
            <p:ph idx="10"/>
          </p:nvPr>
        </p:nvSpPr>
        <p:spPr/>
        <p:txBody>
          <a:bodyPr/>
          <a:lstStyle/>
          <a:p>
            <a:r>
              <a:rPr lang="en-US" altLang="zh-CN" dirty="0" smtClean="0"/>
              <a:t>3. </a:t>
            </a:r>
            <a:r>
              <a:rPr lang="zh-CN" altLang="en-US" dirty="0" smtClean="0"/>
              <a:t>机器学习</a:t>
            </a:r>
            <a:r>
              <a:rPr lang="zh-CN" altLang="en-US" dirty="0"/>
              <a:t>的</a:t>
            </a:r>
            <a:r>
              <a:rPr lang="zh-CN" altLang="en-US" dirty="0" smtClean="0"/>
              <a:t>主要组成</a:t>
            </a:r>
            <a:endParaRPr lang="zh-CN" altLang="en-US" dirty="0"/>
          </a:p>
        </p:txBody>
      </p:sp>
      <p:sp>
        <p:nvSpPr>
          <p:cNvPr id="5" name="圆角矩形 4"/>
          <p:cNvSpPr/>
          <p:nvPr/>
        </p:nvSpPr>
        <p:spPr bwMode="auto">
          <a:xfrm>
            <a:off x="9175404" y="2895272"/>
            <a:ext cx="1238169" cy="2217107"/>
          </a:xfrm>
          <a:prstGeom prst="roundRect">
            <a:avLst/>
          </a:prstGeom>
          <a:solidFill>
            <a:srgbClr val="5397D8"/>
          </a:solidFill>
          <a:ln w="25400" cap="flat" cmpd="sng">
            <a:noFill/>
            <a:prstDash val="sysDash"/>
            <a:round/>
          </a:ln>
        </p:spPr>
        <p:txBody>
          <a:bodyPr rtlCol="0" anchor="ctr"/>
          <a:lstStyle/>
          <a:p>
            <a:pPr algn="ctr"/>
            <a:r>
              <a:rPr lang="zh-CN" altLang="en-US" sz="2400" dirty="0">
                <a:solidFill>
                  <a:schemeClr val="bg1"/>
                </a:solidFill>
                <a:latin typeface="+mj-ea"/>
                <a:ea typeface="+mj-ea"/>
              </a:rPr>
              <a:t>模</a:t>
            </a:r>
            <a:endParaRPr lang="en-US" altLang="zh-CN" sz="2400" dirty="0">
              <a:solidFill>
                <a:schemeClr val="bg1"/>
              </a:solidFill>
              <a:latin typeface="+mj-ea"/>
              <a:ea typeface="+mj-ea"/>
            </a:endParaRPr>
          </a:p>
          <a:p>
            <a:pPr algn="ctr"/>
            <a:r>
              <a:rPr lang="zh-CN" altLang="en-US" sz="2400" dirty="0">
                <a:solidFill>
                  <a:schemeClr val="bg1"/>
                </a:solidFill>
                <a:latin typeface="+mj-ea"/>
                <a:ea typeface="+mj-ea"/>
              </a:rPr>
              <a:t>型</a:t>
            </a:r>
          </a:p>
        </p:txBody>
      </p:sp>
      <p:sp>
        <p:nvSpPr>
          <p:cNvPr id="6" name="圆角矩形 5"/>
          <p:cNvSpPr/>
          <p:nvPr/>
        </p:nvSpPr>
        <p:spPr bwMode="auto">
          <a:xfrm>
            <a:off x="5119058" y="2895272"/>
            <a:ext cx="1885167" cy="407096"/>
          </a:xfrm>
          <a:prstGeom prst="roundRect">
            <a:avLst/>
          </a:prstGeom>
          <a:solidFill>
            <a:srgbClr val="5397D8"/>
          </a:solidFill>
          <a:ln w="25400" cap="flat" cmpd="sng">
            <a:noFill/>
            <a:prstDash val="sysDash"/>
            <a:round/>
          </a:ln>
        </p:spPr>
        <p:txBody>
          <a:bodyPr rtlCol="0" anchor="ctr"/>
          <a:lstStyle/>
          <a:p>
            <a:pPr algn="ctr"/>
            <a:r>
              <a:rPr lang="zh-CN" altLang="en-US" dirty="0" smtClean="0">
                <a:solidFill>
                  <a:schemeClr val="bg1"/>
                </a:solidFill>
                <a:latin typeface="+mj-ea"/>
                <a:ea typeface="+mj-ea"/>
              </a:rPr>
              <a:t>训练集</a:t>
            </a:r>
            <a:endParaRPr lang="zh-CN" altLang="en-US" dirty="0">
              <a:solidFill>
                <a:schemeClr val="bg1"/>
              </a:solidFill>
              <a:latin typeface="+mj-ea"/>
              <a:ea typeface="+mj-ea"/>
            </a:endParaRPr>
          </a:p>
        </p:txBody>
      </p:sp>
      <p:sp>
        <p:nvSpPr>
          <p:cNvPr id="7" name="圆角矩形 6"/>
          <p:cNvSpPr/>
          <p:nvPr/>
        </p:nvSpPr>
        <p:spPr bwMode="auto">
          <a:xfrm>
            <a:off x="5119059" y="4632215"/>
            <a:ext cx="1885167" cy="407096"/>
          </a:xfrm>
          <a:prstGeom prst="roundRect">
            <a:avLst/>
          </a:prstGeom>
          <a:solidFill>
            <a:srgbClr val="5397D8"/>
          </a:solidFill>
          <a:ln w="25400" cap="flat" cmpd="sng">
            <a:noFill/>
            <a:prstDash val="sysDash"/>
            <a:round/>
          </a:ln>
        </p:spPr>
        <p:txBody>
          <a:bodyPr rtlCol="0" anchor="ctr"/>
          <a:lstStyle/>
          <a:p>
            <a:pPr algn="ctr"/>
            <a:r>
              <a:rPr lang="zh-CN" altLang="en-US" dirty="0" smtClean="0">
                <a:solidFill>
                  <a:schemeClr val="bg1"/>
                </a:solidFill>
                <a:latin typeface="+mj-ea"/>
                <a:ea typeface="+mj-ea"/>
              </a:rPr>
              <a:t>测试集</a:t>
            </a:r>
            <a:endParaRPr lang="zh-CN" altLang="en-US" dirty="0">
              <a:solidFill>
                <a:schemeClr val="bg1"/>
              </a:solidFill>
              <a:latin typeface="+mj-ea"/>
              <a:ea typeface="+mj-ea"/>
            </a:endParaRPr>
          </a:p>
        </p:txBody>
      </p:sp>
      <p:cxnSp>
        <p:nvCxnSpPr>
          <p:cNvPr id="9" name="直接箭头连接符 8"/>
          <p:cNvCxnSpPr>
            <a:stCxn id="6" idx="3"/>
            <a:endCxn id="5" idx="1"/>
          </p:cNvCxnSpPr>
          <p:nvPr/>
        </p:nvCxnSpPr>
        <p:spPr>
          <a:xfrm>
            <a:off x="7004225" y="3098820"/>
            <a:ext cx="2171179" cy="90500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7" idx="3"/>
            <a:endCxn id="5" idx="1"/>
          </p:cNvCxnSpPr>
          <p:nvPr/>
        </p:nvCxnSpPr>
        <p:spPr>
          <a:xfrm flipV="1">
            <a:off x="7004226" y="4003826"/>
            <a:ext cx="2171178" cy="83193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rot="1410659">
            <a:off x="7511700" y="3137593"/>
            <a:ext cx="1156225" cy="369332"/>
          </a:xfrm>
          <a:prstGeom prst="rect">
            <a:avLst/>
          </a:prstGeom>
          <a:noFill/>
        </p:spPr>
        <p:txBody>
          <a:bodyPr wrap="square" rtlCol="0">
            <a:spAutoFit/>
          </a:bodyPr>
          <a:lstStyle/>
          <a:p>
            <a:r>
              <a:rPr lang="zh-CN" altLang="en-US" dirty="0">
                <a:latin typeface="+mj-ea"/>
                <a:ea typeface="+mj-ea"/>
              </a:rPr>
              <a:t>训练模型</a:t>
            </a:r>
          </a:p>
        </p:txBody>
      </p:sp>
      <p:sp>
        <p:nvSpPr>
          <p:cNvPr id="13" name="文本框 12"/>
          <p:cNvSpPr txBox="1"/>
          <p:nvPr/>
        </p:nvSpPr>
        <p:spPr>
          <a:xfrm rot="20304113">
            <a:off x="7595970" y="4405408"/>
            <a:ext cx="1153492" cy="369332"/>
          </a:xfrm>
          <a:prstGeom prst="rect">
            <a:avLst/>
          </a:prstGeom>
          <a:noFill/>
        </p:spPr>
        <p:txBody>
          <a:bodyPr wrap="square" rtlCol="0">
            <a:spAutoFit/>
          </a:bodyPr>
          <a:lstStyle/>
          <a:p>
            <a:r>
              <a:rPr lang="zh-CN" altLang="en-US" dirty="0">
                <a:latin typeface="+mj-ea"/>
                <a:ea typeface="+mj-ea"/>
              </a:rPr>
              <a:t>评估模型</a:t>
            </a:r>
          </a:p>
        </p:txBody>
      </p:sp>
      <p:sp>
        <p:nvSpPr>
          <p:cNvPr id="14" name="圆角矩形 13"/>
          <p:cNvSpPr/>
          <p:nvPr/>
        </p:nvSpPr>
        <p:spPr bwMode="auto">
          <a:xfrm>
            <a:off x="1709710" y="2895271"/>
            <a:ext cx="1238169" cy="2217107"/>
          </a:xfrm>
          <a:prstGeom prst="roundRect">
            <a:avLst/>
          </a:prstGeom>
          <a:solidFill>
            <a:srgbClr val="5397D8"/>
          </a:solidFill>
          <a:ln w="25400" cap="flat" cmpd="sng">
            <a:noFill/>
            <a:prstDash val="sysDash"/>
            <a:round/>
          </a:ln>
        </p:spPr>
        <p:txBody>
          <a:bodyPr rtlCol="0" anchor="ctr"/>
          <a:lstStyle/>
          <a:p>
            <a:pPr algn="ctr"/>
            <a:r>
              <a:rPr lang="zh-CN" altLang="en-US" sz="2400" dirty="0">
                <a:solidFill>
                  <a:schemeClr val="bg1"/>
                </a:solidFill>
                <a:latin typeface="+mj-ea"/>
                <a:ea typeface="+mj-ea"/>
              </a:rPr>
              <a:t>数</a:t>
            </a:r>
            <a:endParaRPr lang="en-US" altLang="zh-CN" sz="2400" dirty="0">
              <a:solidFill>
                <a:schemeClr val="bg1"/>
              </a:solidFill>
              <a:latin typeface="+mj-ea"/>
              <a:ea typeface="+mj-ea"/>
            </a:endParaRPr>
          </a:p>
          <a:p>
            <a:pPr algn="ctr"/>
            <a:r>
              <a:rPr lang="zh-CN" altLang="en-US" sz="2400" dirty="0" smtClean="0">
                <a:solidFill>
                  <a:schemeClr val="bg1"/>
                </a:solidFill>
                <a:latin typeface="+mj-ea"/>
                <a:ea typeface="+mj-ea"/>
              </a:rPr>
              <a:t>据</a:t>
            </a:r>
            <a:endParaRPr lang="en-US" altLang="zh-CN" sz="2400" dirty="0" smtClean="0">
              <a:solidFill>
                <a:schemeClr val="bg1"/>
              </a:solidFill>
              <a:latin typeface="+mj-ea"/>
              <a:ea typeface="+mj-ea"/>
            </a:endParaRPr>
          </a:p>
          <a:p>
            <a:pPr algn="ctr"/>
            <a:r>
              <a:rPr lang="zh-CN" altLang="en-US" sz="2400" dirty="0" smtClean="0">
                <a:solidFill>
                  <a:schemeClr val="bg1"/>
                </a:solidFill>
                <a:latin typeface="+mj-ea"/>
                <a:ea typeface="+mj-ea"/>
              </a:rPr>
              <a:t>集</a:t>
            </a:r>
            <a:endParaRPr lang="zh-CN" altLang="en-US" sz="2400" dirty="0">
              <a:solidFill>
                <a:schemeClr val="bg1"/>
              </a:solidFill>
              <a:latin typeface="+mj-ea"/>
              <a:ea typeface="+mj-ea"/>
            </a:endParaRPr>
          </a:p>
        </p:txBody>
      </p:sp>
      <p:cxnSp>
        <p:nvCxnSpPr>
          <p:cNvPr id="15" name="直接箭头连接符 14"/>
          <p:cNvCxnSpPr>
            <a:stCxn id="14" idx="3"/>
            <a:endCxn id="6" idx="1"/>
          </p:cNvCxnSpPr>
          <p:nvPr/>
        </p:nvCxnSpPr>
        <p:spPr>
          <a:xfrm flipV="1">
            <a:off x="2947879" y="3098820"/>
            <a:ext cx="2171179" cy="90500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3"/>
            <a:endCxn id="7" idx="1"/>
          </p:cNvCxnSpPr>
          <p:nvPr/>
        </p:nvCxnSpPr>
        <p:spPr>
          <a:xfrm>
            <a:off x="2947879" y="4003825"/>
            <a:ext cx="2171180" cy="83193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10190" y="1570388"/>
            <a:ext cx="1704954" cy="507831"/>
          </a:xfrm>
          <a:prstGeom prst="rect">
            <a:avLst/>
          </a:prstGeom>
        </p:spPr>
        <p:txBody>
          <a:bodyPr wrap="none">
            <a:spAutoFit/>
          </a:bodyPr>
          <a:lstStyle/>
          <a:p>
            <a:pPr marL="362585" lvl="0" indent="-362585">
              <a:lnSpc>
                <a:spcPct val="150000"/>
              </a:lnSpc>
              <a:spcBef>
                <a:spcPct val="20000"/>
              </a:spcBef>
              <a:buClr>
                <a:srgbClr val="032089"/>
              </a:buClr>
              <a:buFont typeface="Wingdings" panose="05000000000000000000" pitchFamily="2" charset="2"/>
              <a:buChar char="Ø"/>
            </a:pPr>
            <a:r>
              <a:rPr kumimoji="1" lang="zh-CN" altLang="en-US"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数据与模型</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9695" y="937895"/>
            <a:ext cx="12079605" cy="5466715"/>
          </a:xfrm>
          <a:prstGeom prst="rect">
            <a:avLst/>
          </a:prstGeom>
        </p:spPr>
      </p:pic>
      <p:sp>
        <p:nvSpPr>
          <p:cNvPr id="4" name="标题 2"/>
          <p:cNvSpPr>
            <a:spLocks noGrp="1"/>
          </p:cNvSpPr>
          <p:nvPr>
            <p:ph type="title"/>
          </p:nvPr>
        </p:nvSpPr>
        <p:spPr>
          <a:xfrm>
            <a:off x="254876" y="359079"/>
            <a:ext cx="10972801" cy="528176"/>
          </a:xfrm>
        </p:spPr>
        <p:txBody>
          <a:bodyPr/>
          <a:lstStyle/>
          <a:p>
            <a:r>
              <a:rPr lang="zh-CN" altLang="en-US" dirty="0"/>
              <a:t>机器学习的基本知识</a:t>
            </a:r>
          </a:p>
        </p:txBody>
      </p:sp>
      <p:sp>
        <p:nvSpPr>
          <p:cNvPr id="5" name="内容占位符 3"/>
          <p:cNvSpPr>
            <a:spLocks noGrp="1"/>
          </p:cNvSpPr>
          <p:nvPr>
            <p:ph idx="10"/>
          </p:nvPr>
        </p:nvSpPr>
        <p:spPr>
          <a:xfrm>
            <a:off x="423819" y="1138980"/>
            <a:ext cx="11107601" cy="426469"/>
          </a:xfrm>
        </p:spPr>
        <p:txBody>
          <a:bodyPr/>
          <a:lstStyle/>
          <a:p>
            <a:r>
              <a:rPr lang="en-US" altLang="zh-CN" dirty="0" smtClean="0"/>
              <a:t>4. </a:t>
            </a:r>
            <a:r>
              <a:rPr lang="zh-CN" altLang="en-US" dirty="0" smtClean="0"/>
              <a:t>机器学习的基本流程</a:t>
            </a:r>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2882900" y="1347788"/>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266950" y="193992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nvSpPr>
        <p:spPr bwMode="auto">
          <a:xfrm>
            <a:off x="2576481" y="1651743"/>
            <a:ext cx="612000" cy="576000"/>
          </a:xfrm>
          <a:prstGeom prst="ellipse">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nvSpPr>
        <p:spPr bwMode="auto">
          <a:xfrm>
            <a:off x="3618065" y="2612017"/>
            <a:ext cx="4859850" cy="720000"/>
          </a:xfrm>
          <a:prstGeom prst="actionButtonBlank">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为什么要进行机器学习</a:t>
            </a:r>
            <a:endParaRPr lang="zh-CN" altLang="en-US" sz="2200" dirty="0">
              <a:latin typeface="微软雅黑" panose="020B0503020204020204" pitchFamily="34" charset="-122"/>
              <a:ea typeface="微软雅黑" panose="020B0503020204020204" pitchFamily="34" charset="-122"/>
            </a:endParaRPr>
          </a:p>
        </p:txBody>
      </p:sp>
      <p:sp>
        <p:nvSpPr>
          <p:cNvPr id="25" name="AutoShape 17"/>
          <p:cNvSpPr>
            <a:spLocks noChangeArrowheads="1"/>
          </p:cNvSpPr>
          <p:nvPr/>
        </p:nvSpPr>
        <p:spPr bwMode="auto">
          <a:xfrm>
            <a:off x="3618065" y="361033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机器学习的基本知识</a:t>
            </a:r>
          </a:p>
        </p:txBody>
      </p:sp>
      <p:sp>
        <p:nvSpPr>
          <p:cNvPr id="27" name="AutoShape 17"/>
          <p:cNvSpPr>
            <a:spLocks noChangeArrowheads="1"/>
          </p:cNvSpPr>
          <p:nvPr/>
        </p:nvSpPr>
        <p:spPr bwMode="auto">
          <a:xfrm>
            <a:off x="3618065" y="4624792"/>
            <a:ext cx="4859850" cy="720000"/>
          </a:xfrm>
          <a:prstGeom prst="actionButtonBlank">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rPr>
              <a:t>机器学习的种类</a:t>
            </a:r>
          </a:p>
        </p:txBody>
      </p:sp>
      <p:sp>
        <p:nvSpPr>
          <p:cNvPr id="16400" name="标题 3"/>
          <p:cNvSpPr>
            <a:spLocks noGrp="1"/>
          </p:cNvSpPr>
          <p:nvPr>
            <p:ph type="title"/>
          </p:nvPr>
        </p:nvSpPr>
        <p:spPr>
          <a:xfrm>
            <a:off x="255588" y="358775"/>
            <a:ext cx="10972800" cy="528638"/>
          </a:xfrm>
        </p:spPr>
        <p:txBody>
          <a:bodyPr/>
          <a:lstStyle/>
          <a:p>
            <a:r>
              <a:rPr lang="zh-CN" altLang="en-US"/>
              <a:t>目录</a:t>
            </a:r>
          </a:p>
        </p:txBody>
      </p:sp>
      <p:sp>
        <p:nvSpPr>
          <p:cNvPr id="13" name="AutoShape 17"/>
          <p:cNvSpPr>
            <a:spLocks noChangeArrowheads="1"/>
          </p:cNvSpPr>
          <p:nvPr/>
        </p:nvSpPr>
        <p:spPr bwMode="auto">
          <a:xfrm>
            <a:off x="3618065" y="1579743"/>
            <a:ext cx="4859850" cy="684000"/>
          </a:xfrm>
          <a:prstGeom prst="actionButtonBlank">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什么是机器学习</a:t>
            </a:r>
            <a:endParaRPr lang="zh-CN" altLang="en-US" sz="2200" dirty="0">
              <a:solidFill>
                <a:schemeClr val="bg1"/>
              </a:solidFill>
              <a:latin typeface="微软雅黑" panose="020B0503020204020204" pitchFamily="34" charset="-122"/>
              <a:ea typeface="微软雅黑" panose="020B0503020204020204" pitchFamily="34" charset="-122"/>
            </a:endParaRPr>
          </a:p>
        </p:txBody>
      </p:sp>
      <p:sp>
        <p:nvSpPr>
          <p:cNvPr id="14" name="Oval 15"/>
          <p:cNvSpPr>
            <a:spLocks noChangeArrowheads="1"/>
          </p:cNvSpPr>
          <p:nvPr/>
        </p:nvSpPr>
        <p:spPr bwMode="auto">
          <a:xfrm>
            <a:off x="2576481" y="2684017"/>
            <a:ext cx="612000" cy="576000"/>
          </a:xfrm>
          <a:prstGeom prst="ellipse">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p>
        </p:txBody>
      </p:sp>
      <p:sp>
        <p:nvSpPr>
          <p:cNvPr id="16" name="Oval 15"/>
          <p:cNvSpPr>
            <a:spLocks noChangeArrowheads="1"/>
          </p:cNvSpPr>
          <p:nvPr/>
        </p:nvSpPr>
        <p:spPr bwMode="auto">
          <a:xfrm>
            <a:off x="2576481" y="368233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p>
        </p:txBody>
      </p:sp>
      <p:sp>
        <p:nvSpPr>
          <p:cNvPr id="17" name="Oval 15"/>
          <p:cNvSpPr>
            <a:spLocks noChangeArrowheads="1"/>
          </p:cNvSpPr>
          <p:nvPr/>
        </p:nvSpPr>
        <p:spPr bwMode="auto">
          <a:xfrm>
            <a:off x="2576481" y="4704743"/>
            <a:ext cx="612000" cy="576000"/>
          </a:xfrm>
          <a:prstGeom prst="ellipse">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机器学习的种类</a:t>
            </a:r>
            <a:endParaRPr lang="zh-CN" altLang="en-US" dirty="0"/>
          </a:p>
        </p:txBody>
      </p:sp>
      <p:sp>
        <p:nvSpPr>
          <p:cNvPr id="4" name="内容占位符 3"/>
          <p:cNvSpPr>
            <a:spLocks noGrp="1"/>
          </p:cNvSpPr>
          <p:nvPr>
            <p:ph idx="10"/>
          </p:nvPr>
        </p:nvSpPr>
        <p:spPr>
          <a:xfrm>
            <a:off x="254876" y="1139608"/>
            <a:ext cx="11107601" cy="426469"/>
          </a:xfrm>
        </p:spPr>
        <p:txBody>
          <a:bodyPr/>
          <a:lstStyle/>
          <a:p>
            <a:r>
              <a:rPr lang="en-US" altLang="zh-CN" dirty="0" smtClean="0"/>
              <a:t>1. </a:t>
            </a:r>
            <a:r>
              <a:rPr lang="zh-CN" altLang="en-US" dirty="0" smtClean="0"/>
              <a:t>按照是否有标签划分</a:t>
            </a:r>
            <a:endParaRPr lang="zh-CN" altLang="en-US" dirty="0"/>
          </a:p>
        </p:txBody>
      </p:sp>
      <p:sp>
        <p:nvSpPr>
          <p:cNvPr id="5" name="圆角矩形 4"/>
          <p:cNvSpPr/>
          <p:nvPr/>
        </p:nvSpPr>
        <p:spPr bwMode="auto">
          <a:xfrm>
            <a:off x="678180" y="4036464"/>
            <a:ext cx="1272540" cy="419100"/>
          </a:xfrm>
          <a:prstGeom prst="roundRect">
            <a:avLst/>
          </a:prstGeom>
          <a:noFill/>
          <a:ln w="25400" cap="flat" cmpd="sng">
            <a:solidFill>
              <a:schemeClr val="tx1"/>
            </a:solidFill>
            <a:prstDash val="solid"/>
            <a:round/>
          </a:ln>
        </p:spPr>
        <p:txBody>
          <a:bodyPr rtlCol="0" anchor="ctr"/>
          <a:lstStyle/>
          <a:p>
            <a:pPr algn="ctr"/>
            <a:r>
              <a:rPr lang="zh-CN" altLang="en-US" dirty="0" smtClean="0">
                <a:latin typeface="+mj-ea"/>
                <a:ea typeface="+mj-ea"/>
              </a:rPr>
              <a:t>机器学习</a:t>
            </a:r>
            <a:endParaRPr lang="zh-CN" altLang="en-US" dirty="0">
              <a:latin typeface="+mj-ea"/>
              <a:ea typeface="+mj-ea"/>
            </a:endParaRPr>
          </a:p>
        </p:txBody>
      </p:sp>
      <p:sp>
        <p:nvSpPr>
          <p:cNvPr id="6" name="圆角矩形 5"/>
          <p:cNvSpPr/>
          <p:nvPr/>
        </p:nvSpPr>
        <p:spPr bwMode="auto">
          <a:xfrm>
            <a:off x="3383280" y="2243373"/>
            <a:ext cx="2430780" cy="419100"/>
          </a:xfrm>
          <a:prstGeom prst="roundRect">
            <a:avLst/>
          </a:prstGeom>
          <a:noFill/>
          <a:ln w="25400" cap="flat" cmpd="sng">
            <a:solidFill>
              <a:schemeClr val="tx1"/>
            </a:solidFill>
            <a:prstDash val="solid"/>
            <a:round/>
          </a:ln>
        </p:spPr>
        <p:txBody>
          <a:bodyPr rtlCol="0" anchor="ctr"/>
          <a:lstStyle/>
          <a:p>
            <a:pPr algn="ctr"/>
            <a:r>
              <a:rPr lang="zh-CN" altLang="en-US" dirty="0" smtClean="0">
                <a:latin typeface="+mj-ea"/>
                <a:ea typeface="+mj-ea"/>
              </a:rPr>
              <a:t>监督学习（有标签）</a:t>
            </a:r>
            <a:endParaRPr lang="zh-CN" altLang="en-US" dirty="0">
              <a:latin typeface="+mj-ea"/>
              <a:ea typeface="+mj-ea"/>
            </a:endParaRPr>
          </a:p>
        </p:txBody>
      </p:sp>
      <p:sp>
        <p:nvSpPr>
          <p:cNvPr id="7" name="圆角矩形 6"/>
          <p:cNvSpPr/>
          <p:nvPr/>
        </p:nvSpPr>
        <p:spPr bwMode="auto">
          <a:xfrm>
            <a:off x="3383280" y="4036464"/>
            <a:ext cx="2522220" cy="419100"/>
          </a:xfrm>
          <a:prstGeom prst="roundRect">
            <a:avLst/>
          </a:prstGeom>
          <a:noFill/>
          <a:ln w="25400" cap="flat" cmpd="sng">
            <a:solidFill>
              <a:schemeClr val="tx1"/>
            </a:solidFill>
            <a:prstDash val="solid"/>
            <a:round/>
          </a:ln>
        </p:spPr>
        <p:txBody>
          <a:bodyPr rtlCol="0" anchor="ctr"/>
          <a:lstStyle/>
          <a:p>
            <a:pPr algn="ctr"/>
            <a:r>
              <a:rPr lang="zh-CN" altLang="en-US" dirty="0" smtClean="0">
                <a:latin typeface="+mj-ea"/>
                <a:ea typeface="+mj-ea"/>
              </a:rPr>
              <a:t>无监督（没有标签）</a:t>
            </a:r>
            <a:endParaRPr lang="zh-CN" altLang="en-US" dirty="0">
              <a:latin typeface="+mj-ea"/>
              <a:ea typeface="+mj-ea"/>
            </a:endParaRPr>
          </a:p>
        </p:txBody>
      </p:sp>
      <p:sp>
        <p:nvSpPr>
          <p:cNvPr id="8" name="圆角矩形 7"/>
          <p:cNvSpPr/>
          <p:nvPr/>
        </p:nvSpPr>
        <p:spPr bwMode="auto">
          <a:xfrm>
            <a:off x="3383280" y="5672869"/>
            <a:ext cx="2522220" cy="419100"/>
          </a:xfrm>
          <a:prstGeom prst="roundRect">
            <a:avLst/>
          </a:prstGeom>
          <a:noFill/>
          <a:ln w="25400" cap="flat" cmpd="sng">
            <a:solidFill>
              <a:schemeClr val="tx1"/>
            </a:solidFill>
            <a:prstDash val="solid"/>
            <a:round/>
          </a:ln>
        </p:spPr>
        <p:txBody>
          <a:bodyPr rtlCol="0" anchor="ctr"/>
          <a:lstStyle/>
          <a:p>
            <a:pPr algn="ctr"/>
            <a:r>
              <a:rPr lang="zh-CN" altLang="en-US" dirty="0" smtClean="0">
                <a:latin typeface="+mj-ea"/>
                <a:ea typeface="+mj-ea"/>
              </a:rPr>
              <a:t>半监督（少量有标签）</a:t>
            </a:r>
            <a:endParaRPr lang="zh-CN" altLang="en-US" dirty="0">
              <a:latin typeface="+mj-ea"/>
              <a:ea typeface="+mj-ea"/>
            </a:endParaRPr>
          </a:p>
        </p:txBody>
      </p:sp>
      <p:sp>
        <p:nvSpPr>
          <p:cNvPr id="9" name="圆角矩形 8"/>
          <p:cNvSpPr/>
          <p:nvPr/>
        </p:nvSpPr>
        <p:spPr bwMode="auto">
          <a:xfrm>
            <a:off x="6979133" y="1079957"/>
            <a:ext cx="1657744" cy="419100"/>
          </a:xfrm>
          <a:prstGeom prst="roundRect">
            <a:avLst/>
          </a:prstGeom>
          <a:noFill/>
          <a:ln w="25400" cap="flat" cmpd="sng">
            <a:solidFill>
              <a:schemeClr val="tx1"/>
            </a:solidFill>
            <a:prstDash val="solid"/>
            <a:round/>
          </a:ln>
        </p:spPr>
        <p:txBody>
          <a:bodyPr rtlCol="0" anchor="ctr"/>
          <a:lstStyle/>
          <a:p>
            <a:pPr algn="ctr"/>
            <a:r>
              <a:rPr lang="zh-CN" altLang="en-US" dirty="0" smtClean="0">
                <a:latin typeface="+mj-ea"/>
                <a:ea typeface="+mj-ea"/>
              </a:rPr>
              <a:t>线性回归</a:t>
            </a:r>
            <a:endParaRPr lang="zh-CN" altLang="en-US" dirty="0">
              <a:latin typeface="+mj-ea"/>
              <a:ea typeface="+mj-ea"/>
            </a:endParaRPr>
          </a:p>
        </p:txBody>
      </p:sp>
      <p:sp>
        <p:nvSpPr>
          <p:cNvPr id="10" name="圆角矩形 9"/>
          <p:cNvSpPr/>
          <p:nvPr/>
        </p:nvSpPr>
        <p:spPr bwMode="auto">
          <a:xfrm>
            <a:off x="6979133" y="2202657"/>
            <a:ext cx="1657744" cy="419100"/>
          </a:xfrm>
          <a:prstGeom prst="roundRect">
            <a:avLst/>
          </a:prstGeom>
          <a:noFill/>
          <a:ln w="25400" cap="flat" cmpd="sng">
            <a:solidFill>
              <a:schemeClr val="tx1"/>
            </a:solidFill>
            <a:prstDash val="solid"/>
            <a:round/>
          </a:ln>
        </p:spPr>
        <p:txBody>
          <a:bodyPr rtlCol="0" anchor="ctr"/>
          <a:lstStyle/>
          <a:p>
            <a:pPr algn="ctr"/>
            <a:r>
              <a:rPr lang="zh-CN" altLang="en-US" dirty="0" smtClean="0">
                <a:latin typeface="+mj-ea"/>
                <a:ea typeface="+mj-ea"/>
              </a:rPr>
              <a:t>决策树</a:t>
            </a:r>
            <a:endParaRPr lang="zh-CN" altLang="en-US" dirty="0">
              <a:latin typeface="+mj-ea"/>
              <a:ea typeface="+mj-ea"/>
            </a:endParaRPr>
          </a:p>
        </p:txBody>
      </p:sp>
      <p:sp>
        <p:nvSpPr>
          <p:cNvPr id="11" name="圆角矩形 10"/>
          <p:cNvSpPr/>
          <p:nvPr/>
        </p:nvSpPr>
        <p:spPr bwMode="auto">
          <a:xfrm>
            <a:off x="6979133" y="1627593"/>
            <a:ext cx="1657744" cy="419100"/>
          </a:xfrm>
          <a:prstGeom prst="roundRect">
            <a:avLst/>
          </a:prstGeom>
          <a:noFill/>
          <a:ln w="25400" cap="flat" cmpd="sng">
            <a:solidFill>
              <a:schemeClr val="tx1"/>
            </a:solidFill>
            <a:prstDash val="solid"/>
            <a:round/>
          </a:ln>
        </p:spPr>
        <p:txBody>
          <a:bodyPr rtlCol="0" anchor="ctr"/>
          <a:lstStyle/>
          <a:p>
            <a:pPr algn="ctr"/>
            <a:r>
              <a:rPr lang="zh-CN" altLang="en-US" dirty="0" smtClean="0">
                <a:latin typeface="+mj-ea"/>
                <a:ea typeface="+mj-ea"/>
              </a:rPr>
              <a:t>支持向量机</a:t>
            </a:r>
            <a:endParaRPr lang="zh-CN" altLang="en-US" dirty="0">
              <a:latin typeface="+mj-ea"/>
              <a:ea typeface="+mj-ea"/>
            </a:endParaRPr>
          </a:p>
        </p:txBody>
      </p:sp>
      <p:sp>
        <p:nvSpPr>
          <p:cNvPr id="12" name="圆角矩形 11"/>
          <p:cNvSpPr/>
          <p:nvPr/>
        </p:nvSpPr>
        <p:spPr bwMode="auto">
          <a:xfrm>
            <a:off x="6979133" y="3304830"/>
            <a:ext cx="1657744" cy="419100"/>
          </a:xfrm>
          <a:prstGeom prst="roundRect">
            <a:avLst/>
          </a:prstGeom>
          <a:noFill/>
          <a:ln w="25400" cap="flat" cmpd="sng">
            <a:solidFill>
              <a:schemeClr val="tx1"/>
            </a:solidFill>
            <a:prstDash val="solid"/>
            <a:round/>
          </a:ln>
        </p:spPr>
        <p:txBody>
          <a:bodyPr rtlCol="0" anchor="ctr"/>
          <a:lstStyle/>
          <a:p>
            <a:pPr algn="ctr"/>
            <a:r>
              <a:rPr lang="zh-CN" altLang="en-US" dirty="0" smtClean="0">
                <a:latin typeface="+mj-ea"/>
                <a:ea typeface="+mj-ea"/>
              </a:rPr>
              <a:t>神经网络</a:t>
            </a:r>
            <a:endParaRPr lang="zh-CN" altLang="en-US" dirty="0">
              <a:latin typeface="+mj-ea"/>
              <a:ea typeface="+mj-ea"/>
            </a:endParaRPr>
          </a:p>
        </p:txBody>
      </p:sp>
      <p:sp>
        <p:nvSpPr>
          <p:cNvPr id="13" name="圆角矩形 12"/>
          <p:cNvSpPr/>
          <p:nvPr/>
        </p:nvSpPr>
        <p:spPr bwMode="auto">
          <a:xfrm>
            <a:off x="6979133" y="4036464"/>
            <a:ext cx="1657744" cy="419100"/>
          </a:xfrm>
          <a:prstGeom prst="roundRect">
            <a:avLst/>
          </a:prstGeom>
          <a:noFill/>
          <a:ln w="25400" cap="flat" cmpd="sng">
            <a:solidFill>
              <a:schemeClr val="tx1"/>
            </a:solidFill>
            <a:prstDash val="solid"/>
            <a:round/>
          </a:ln>
        </p:spPr>
        <p:txBody>
          <a:bodyPr rtlCol="0" anchor="ctr"/>
          <a:lstStyle/>
          <a:p>
            <a:pPr algn="ctr"/>
            <a:r>
              <a:rPr lang="en-US" altLang="zh-CN" dirty="0" smtClean="0">
                <a:latin typeface="+mj-ea"/>
                <a:ea typeface="+mj-ea"/>
              </a:rPr>
              <a:t>K-</a:t>
            </a:r>
            <a:r>
              <a:rPr lang="zh-CN" altLang="en-US" dirty="0" smtClean="0">
                <a:latin typeface="+mj-ea"/>
                <a:ea typeface="+mj-ea"/>
              </a:rPr>
              <a:t>均值聚类</a:t>
            </a:r>
            <a:endParaRPr lang="zh-CN" altLang="en-US" dirty="0">
              <a:latin typeface="+mj-ea"/>
              <a:ea typeface="+mj-ea"/>
            </a:endParaRPr>
          </a:p>
        </p:txBody>
      </p:sp>
      <p:cxnSp>
        <p:nvCxnSpPr>
          <p:cNvPr id="15" name="直接箭头连接符 14"/>
          <p:cNvCxnSpPr>
            <a:stCxn id="5" idx="3"/>
            <a:endCxn id="6" idx="1"/>
          </p:cNvCxnSpPr>
          <p:nvPr/>
        </p:nvCxnSpPr>
        <p:spPr>
          <a:xfrm flipV="1">
            <a:off x="1950720" y="2452923"/>
            <a:ext cx="1432560" cy="1793091"/>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5" idx="3"/>
            <a:endCxn id="7" idx="1"/>
          </p:cNvCxnSpPr>
          <p:nvPr/>
        </p:nvCxnSpPr>
        <p:spPr>
          <a:xfrm>
            <a:off x="1950720" y="4246014"/>
            <a:ext cx="1432560" cy="0"/>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 idx="3"/>
            <a:endCxn id="8" idx="1"/>
          </p:cNvCxnSpPr>
          <p:nvPr/>
        </p:nvCxnSpPr>
        <p:spPr>
          <a:xfrm>
            <a:off x="1950720" y="4246014"/>
            <a:ext cx="1432560" cy="1636405"/>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3"/>
            <a:endCxn id="13" idx="1"/>
          </p:cNvCxnSpPr>
          <p:nvPr/>
        </p:nvCxnSpPr>
        <p:spPr>
          <a:xfrm>
            <a:off x="5905500" y="4246014"/>
            <a:ext cx="1073633" cy="0"/>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3"/>
            <a:endCxn id="9" idx="1"/>
          </p:cNvCxnSpPr>
          <p:nvPr/>
        </p:nvCxnSpPr>
        <p:spPr>
          <a:xfrm flipV="1">
            <a:off x="5814060" y="1289507"/>
            <a:ext cx="1165073" cy="1163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6" idx="3"/>
            <a:endCxn id="10" idx="1"/>
          </p:cNvCxnSpPr>
          <p:nvPr/>
        </p:nvCxnSpPr>
        <p:spPr>
          <a:xfrm flipV="1">
            <a:off x="5814060" y="2412207"/>
            <a:ext cx="1165073" cy="40716"/>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6" idx="3"/>
            <a:endCxn id="11" idx="1"/>
          </p:cNvCxnSpPr>
          <p:nvPr/>
        </p:nvCxnSpPr>
        <p:spPr>
          <a:xfrm flipV="1">
            <a:off x="5814060" y="1837143"/>
            <a:ext cx="1165073" cy="615780"/>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6" idx="3"/>
            <a:endCxn id="12" idx="1"/>
          </p:cNvCxnSpPr>
          <p:nvPr/>
        </p:nvCxnSpPr>
        <p:spPr>
          <a:xfrm>
            <a:off x="5814060" y="2452923"/>
            <a:ext cx="1165073" cy="1061457"/>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bwMode="auto">
          <a:xfrm>
            <a:off x="6979133" y="2737421"/>
            <a:ext cx="1657744" cy="419100"/>
          </a:xfrm>
          <a:prstGeom prst="roundRect">
            <a:avLst/>
          </a:prstGeom>
          <a:noFill/>
          <a:ln w="25400" cap="flat" cmpd="sng">
            <a:solidFill>
              <a:schemeClr val="tx1"/>
            </a:solidFill>
            <a:prstDash val="solid"/>
            <a:round/>
          </a:ln>
        </p:spPr>
        <p:txBody>
          <a:bodyPr rtlCol="0" anchor="ctr"/>
          <a:lstStyle/>
          <a:p>
            <a:pPr algn="ctr"/>
            <a:r>
              <a:rPr lang="zh-CN" altLang="en-US" dirty="0" smtClean="0">
                <a:latin typeface="+mj-ea"/>
                <a:ea typeface="+mj-ea"/>
              </a:rPr>
              <a:t>集成学习</a:t>
            </a:r>
            <a:endParaRPr lang="zh-CN" altLang="en-US" dirty="0">
              <a:latin typeface="+mj-ea"/>
              <a:ea typeface="+mj-ea"/>
            </a:endParaRPr>
          </a:p>
        </p:txBody>
      </p:sp>
      <p:cxnSp>
        <p:nvCxnSpPr>
          <p:cNvPr id="39" name="直接箭头连接符 38"/>
          <p:cNvCxnSpPr>
            <a:stCxn id="6" idx="3"/>
            <a:endCxn id="37" idx="1"/>
          </p:cNvCxnSpPr>
          <p:nvPr/>
        </p:nvCxnSpPr>
        <p:spPr>
          <a:xfrm>
            <a:off x="5814060" y="2452923"/>
            <a:ext cx="1165073" cy="494048"/>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8579" y="1591407"/>
            <a:ext cx="11107601" cy="1086975"/>
          </a:xfrm>
        </p:spPr>
        <p:txBody>
          <a:bodyPr/>
          <a:lstStyle/>
          <a:p>
            <a:r>
              <a:rPr lang="zh-CN" altLang="en-US" b="0" dirty="0" smtClean="0"/>
              <a:t>训练模型所使用的训练数据是</a:t>
            </a:r>
            <a:r>
              <a:rPr lang="zh-CN" altLang="en-US" b="0" dirty="0" smtClean="0">
                <a:solidFill>
                  <a:srgbClr val="FF0000"/>
                </a:solidFill>
              </a:rPr>
              <a:t>有标签</a:t>
            </a:r>
            <a:r>
              <a:rPr lang="zh-CN" altLang="en-US" b="0" dirty="0" smtClean="0"/>
              <a:t>的（</a:t>
            </a:r>
            <a:r>
              <a:rPr lang="zh-CN" altLang="en-US" b="0" dirty="0"/>
              <a:t>对应问题的答案）。</a:t>
            </a:r>
            <a:endParaRPr lang="en-US" altLang="zh-CN" b="0" dirty="0" smtClean="0"/>
          </a:p>
          <a:p>
            <a:r>
              <a:rPr lang="zh-CN" altLang="en-US" b="0" dirty="0"/>
              <a:t>分类</a:t>
            </a:r>
            <a:r>
              <a:rPr lang="zh-CN" altLang="en-US" b="0" dirty="0" smtClean="0"/>
              <a:t>任务：垃圾邮件过滤器、挑选橘子、图像分类。</a:t>
            </a:r>
            <a:endParaRPr lang="en-US" altLang="zh-CN" b="0" dirty="0" smtClean="0"/>
          </a:p>
          <a:p>
            <a:r>
              <a:rPr lang="zh-CN" altLang="en-US" b="0" dirty="0"/>
              <a:t>回归</a:t>
            </a:r>
            <a:r>
              <a:rPr lang="zh-CN" altLang="en-US" b="0" dirty="0" smtClean="0"/>
              <a:t>任务：气温预测、房价预测</a:t>
            </a:r>
            <a:endParaRPr lang="en-US" altLang="zh-CN" b="0" dirty="0" smtClean="0"/>
          </a:p>
        </p:txBody>
      </p:sp>
      <p:sp>
        <p:nvSpPr>
          <p:cNvPr id="3" name="标题 2"/>
          <p:cNvSpPr>
            <a:spLocks noGrp="1"/>
          </p:cNvSpPr>
          <p:nvPr>
            <p:ph type="title"/>
          </p:nvPr>
        </p:nvSpPr>
        <p:spPr/>
        <p:txBody>
          <a:bodyPr/>
          <a:lstStyle/>
          <a:p>
            <a:r>
              <a:rPr lang="zh-CN" altLang="en-US" dirty="0"/>
              <a:t>机器学习的基本知识</a:t>
            </a:r>
          </a:p>
        </p:txBody>
      </p:sp>
      <p:sp>
        <p:nvSpPr>
          <p:cNvPr id="8" name="内容占位符 3"/>
          <p:cNvSpPr>
            <a:spLocks noGrp="1"/>
          </p:cNvSpPr>
          <p:nvPr>
            <p:ph idx="10"/>
          </p:nvPr>
        </p:nvSpPr>
        <p:spPr>
          <a:xfrm>
            <a:off x="254876" y="1112218"/>
            <a:ext cx="11107601" cy="426469"/>
          </a:xfrm>
        </p:spPr>
        <p:txBody>
          <a:bodyPr/>
          <a:lstStyle/>
          <a:p>
            <a:r>
              <a:rPr lang="en-US" altLang="zh-CN" dirty="0" smtClean="0"/>
              <a:t>1. </a:t>
            </a:r>
            <a:r>
              <a:rPr lang="zh-CN" altLang="en-US" dirty="0" smtClean="0"/>
              <a:t>按照是否有标签划分</a:t>
            </a:r>
            <a:r>
              <a:rPr lang="en-US" altLang="zh-CN" dirty="0" smtClean="0"/>
              <a:t>——</a:t>
            </a:r>
            <a:r>
              <a:rPr lang="zh-CN" altLang="en-US" b="1" dirty="0" smtClean="0">
                <a:solidFill>
                  <a:srgbClr val="0000FF"/>
                </a:solidFill>
              </a:rPr>
              <a:t>监督学习</a:t>
            </a:r>
            <a:endParaRPr lang="en-US" altLang="zh-CN" b="1" dirty="0">
              <a:solidFill>
                <a:srgbClr val="0000FF"/>
              </a:solidFill>
            </a:endParaRPr>
          </a:p>
        </p:txBody>
      </p:sp>
      <p:pic>
        <p:nvPicPr>
          <p:cNvPr id="4" name="Picture 2" descr="邮箱素材-邮箱图片-邮箱素材图片下载-觅知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797" y="3747857"/>
            <a:ext cx="493345" cy="394676"/>
          </a:xfrm>
          <a:prstGeom prst="rect">
            <a:avLst/>
          </a:prstGeom>
          <a:noFill/>
          <a:extLst>
            <a:ext uri="{909E8E84-426E-40DD-AFC4-6F175D3DCCD1}">
              <a14:hiddenFill xmlns:a14="http://schemas.microsoft.com/office/drawing/2010/main">
                <a:solidFill>
                  <a:srgbClr val="FFFFFF"/>
                </a:solidFill>
              </a14:hiddenFill>
            </a:ext>
          </a:extLst>
        </p:spPr>
      </p:pic>
      <p:sp>
        <p:nvSpPr>
          <p:cNvPr id="5" name="线形标注 1 4"/>
          <p:cNvSpPr/>
          <p:nvPr/>
        </p:nvSpPr>
        <p:spPr bwMode="auto">
          <a:xfrm>
            <a:off x="1582212" y="3546059"/>
            <a:ext cx="466659" cy="249636"/>
          </a:xfrm>
          <a:prstGeom prst="borderCallout1">
            <a:avLst>
              <a:gd name="adj1" fmla="val 48379"/>
              <a:gd name="adj2" fmla="val -412"/>
              <a:gd name="adj3" fmla="val 107448"/>
              <a:gd name="adj4" fmla="val -34279"/>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a:t>
            </a:r>
          </a:p>
        </p:txBody>
      </p:sp>
      <p:pic>
        <p:nvPicPr>
          <p:cNvPr id="6" name="Picture 2" descr="邮箱素材-邮箱图片-邮箱素材图片下载-觅知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2786" y="3546611"/>
            <a:ext cx="493345" cy="394676"/>
          </a:xfrm>
          <a:prstGeom prst="rect">
            <a:avLst/>
          </a:prstGeom>
          <a:noFill/>
          <a:extLst>
            <a:ext uri="{909E8E84-426E-40DD-AFC4-6F175D3DCCD1}">
              <a14:hiddenFill xmlns:a14="http://schemas.microsoft.com/office/drawing/2010/main">
                <a:solidFill>
                  <a:srgbClr val="FFFFFF"/>
                </a:solidFill>
              </a14:hiddenFill>
            </a:ext>
          </a:extLst>
        </p:spPr>
      </p:pic>
      <p:sp>
        <p:nvSpPr>
          <p:cNvPr id="7" name="线形标注 1 6"/>
          <p:cNvSpPr/>
          <p:nvPr/>
        </p:nvSpPr>
        <p:spPr bwMode="auto">
          <a:xfrm>
            <a:off x="2933201" y="3344813"/>
            <a:ext cx="466659" cy="249636"/>
          </a:xfrm>
          <a:prstGeom prst="borderCallout1">
            <a:avLst>
              <a:gd name="adj1" fmla="val 48379"/>
              <a:gd name="adj2" fmla="val -412"/>
              <a:gd name="adj3" fmla="val 107448"/>
              <a:gd name="adj4" fmla="val -3427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t>🚫</a:t>
            </a:r>
            <a:endParaRPr lang="zh-CN" altLang="en-US" dirty="0"/>
          </a:p>
        </p:txBody>
      </p:sp>
      <p:pic>
        <p:nvPicPr>
          <p:cNvPr id="9" name="Picture 2" descr="邮箱素材-邮箱图片-邮箱素材图片下载-觅知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6114" y="4432658"/>
            <a:ext cx="493345" cy="394676"/>
          </a:xfrm>
          <a:prstGeom prst="rect">
            <a:avLst/>
          </a:prstGeom>
          <a:noFill/>
          <a:extLst>
            <a:ext uri="{909E8E84-426E-40DD-AFC4-6F175D3DCCD1}">
              <a14:hiddenFill xmlns:a14="http://schemas.microsoft.com/office/drawing/2010/main">
                <a:solidFill>
                  <a:srgbClr val="FFFFFF"/>
                </a:solidFill>
              </a14:hiddenFill>
            </a:ext>
          </a:extLst>
        </p:spPr>
      </p:pic>
      <p:sp>
        <p:nvSpPr>
          <p:cNvPr id="10" name="线形标注 1 9"/>
          <p:cNvSpPr/>
          <p:nvPr/>
        </p:nvSpPr>
        <p:spPr bwMode="auto">
          <a:xfrm>
            <a:off x="2686529" y="4230860"/>
            <a:ext cx="466659" cy="249636"/>
          </a:xfrm>
          <a:prstGeom prst="borderCallout1">
            <a:avLst>
              <a:gd name="adj1" fmla="val 48379"/>
              <a:gd name="adj2" fmla="val -412"/>
              <a:gd name="adj3" fmla="val 107448"/>
              <a:gd name="adj4" fmla="val -3427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a:t>
            </a:r>
          </a:p>
        </p:txBody>
      </p:sp>
      <p:pic>
        <p:nvPicPr>
          <p:cNvPr id="11" name="Picture 2" descr="邮箱素材-邮箱图片-邮箱素材图片下载-觅知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108" y="4470629"/>
            <a:ext cx="493345" cy="394676"/>
          </a:xfrm>
          <a:prstGeom prst="rect">
            <a:avLst/>
          </a:prstGeom>
          <a:noFill/>
          <a:extLst>
            <a:ext uri="{909E8E84-426E-40DD-AFC4-6F175D3DCCD1}">
              <a14:hiddenFill xmlns:a14="http://schemas.microsoft.com/office/drawing/2010/main">
                <a:solidFill>
                  <a:srgbClr val="FFFFFF"/>
                </a:solidFill>
              </a14:hiddenFill>
            </a:ext>
          </a:extLst>
        </p:spPr>
      </p:pic>
      <p:sp>
        <p:nvSpPr>
          <p:cNvPr id="13" name="线形标注 1 12"/>
          <p:cNvSpPr/>
          <p:nvPr/>
        </p:nvSpPr>
        <p:spPr bwMode="auto">
          <a:xfrm>
            <a:off x="1441523" y="4268831"/>
            <a:ext cx="466659" cy="249636"/>
          </a:xfrm>
          <a:prstGeom prst="borderCallout1">
            <a:avLst>
              <a:gd name="adj1" fmla="val 48379"/>
              <a:gd name="adj2" fmla="val -412"/>
              <a:gd name="adj3" fmla="val 107448"/>
              <a:gd name="adj4" fmla="val -34279"/>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a:t>
            </a:r>
          </a:p>
        </p:txBody>
      </p:sp>
      <p:pic>
        <p:nvPicPr>
          <p:cNvPr id="14" name="Picture 2" descr="邮箱素材-邮箱图片-邮箱素材图片下载-觅知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8946" y="4513616"/>
            <a:ext cx="493345" cy="394676"/>
          </a:xfrm>
          <a:prstGeom prst="rect">
            <a:avLst/>
          </a:prstGeom>
          <a:noFill/>
          <a:extLst>
            <a:ext uri="{909E8E84-426E-40DD-AFC4-6F175D3DCCD1}">
              <a14:hiddenFill xmlns:a14="http://schemas.microsoft.com/office/drawing/2010/main">
                <a:solidFill>
                  <a:srgbClr val="FFFFFF"/>
                </a:solidFill>
              </a14:hiddenFill>
            </a:ext>
          </a:extLst>
        </p:spPr>
      </p:pic>
      <p:sp>
        <p:nvSpPr>
          <p:cNvPr id="16" name="线形标注 1 15"/>
          <p:cNvSpPr/>
          <p:nvPr/>
        </p:nvSpPr>
        <p:spPr bwMode="auto">
          <a:xfrm>
            <a:off x="3799361" y="4311818"/>
            <a:ext cx="466659" cy="249636"/>
          </a:xfrm>
          <a:prstGeom prst="borderCallout1">
            <a:avLst>
              <a:gd name="adj1" fmla="val 48379"/>
              <a:gd name="adj2" fmla="val -412"/>
              <a:gd name="adj3" fmla="val 107448"/>
              <a:gd name="adj4" fmla="val -34279"/>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a:t>
            </a:r>
          </a:p>
        </p:txBody>
      </p:sp>
      <p:sp>
        <p:nvSpPr>
          <p:cNvPr id="17" name="圆角矩形 16"/>
          <p:cNvSpPr/>
          <p:nvPr/>
        </p:nvSpPr>
        <p:spPr bwMode="auto">
          <a:xfrm>
            <a:off x="5012690" y="3357880"/>
            <a:ext cx="518160" cy="1819275"/>
          </a:xfrm>
          <a:prstGeom prst="roundRect">
            <a:avLst/>
          </a:prstGeom>
          <a:solidFill>
            <a:srgbClr val="5095D5"/>
          </a:solidFill>
          <a:ln w="25400" cap="flat" cmpd="sng">
            <a:noFill/>
            <a:prstDash val="solid"/>
            <a:round/>
          </a:ln>
        </p:spPr>
        <p:txBody>
          <a:bodyPr rtlCol="0" anchor="ctr"/>
          <a:lstStyle/>
          <a:p>
            <a:pPr algn="ctr"/>
            <a:r>
              <a:rPr lang="zh-CN" altLang="en-US" dirty="0">
                <a:solidFill>
                  <a:schemeClr val="bg1"/>
                </a:solidFill>
                <a:latin typeface="+mj-ea"/>
                <a:ea typeface="+mj-ea"/>
              </a:rPr>
              <a:t>分类</a:t>
            </a:r>
          </a:p>
        </p:txBody>
      </p:sp>
      <p:cxnSp>
        <p:nvCxnSpPr>
          <p:cNvPr id="18" name="直接箭头连接符 17"/>
          <p:cNvCxnSpPr/>
          <p:nvPr/>
        </p:nvCxnSpPr>
        <p:spPr>
          <a:xfrm>
            <a:off x="4460366" y="4267932"/>
            <a:ext cx="423729" cy="3690"/>
          </a:xfrm>
          <a:prstGeom prst="straightConnector1">
            <a:avLst/>
          </a:prstGeom>
          <a:solidFill>
            <a:srgbClr val="5095D5"/>
          </a:solid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bwMode="auto">
          <a:xfrm>
            <a:off x="2155215" y="4848542"/>
            <a:ext cx="988142" cy="446013"/>
          </a:xfrm>
          <a:prstGeom prst="roundRect">
            <a:avLst/>
          </a:prstGeom>
          <a:solidFill>
            <a:srgbClr val="5095D5"/>
          </a:solidFill>
          <a:ln w="25400" cap="flat" cmpd="sng">
            <a:noFill/>
            <a:prstDash val="sysDash"/>
            <a:round/>
          </a:ln>
        </p:spPr>
        <p:txBody>
          <a:bodyPr rtlCol="0" anchor="ctr"/>
          <a:lstStyle/>
          <a:p>
            <a:pPr algn="ctr"/>
            <a:r>
              <a:rPr lang="zh-CN" altLang="en-US" dirty="0" smtClean="0">
                <a:solidFill>
                  <a:schemeClr val="bg1"/>
                </a:solidFill>
                <a:latin typeface="+mj-ea"/>
                <a:ea typeface="+mj-ea"/>
              </a:rPr>
              <a:t>训练集</a:t>
            </a:r>
            <a:endParaRPr lang="zh-CN" altLang="en-US" dirty="0">
              <a:solidFill>
                <a:schemeClr val="bg1"/>
              </a:solidFill>
              <a:latin typeface="+mj-ea"/>
              <a:ea typeface="+mj-ea"/>
            </a:endParaRPr>
          </a:p>
        </p:txBody>
      </p:sp>
      <p:sp>
        <p:nvSpPr>
          <p:cNvPr id="22" name="圆角矩形 21"/>
          <p:cNvSpPr/>
          <p:nvPr/>
        </p:nvSpPr>
        <p:spPr bwMode="auto">
          <a:xfrm>
            <a:off x="707923" y="3156155"/>
            <a:ext cx="3753464" cy="2138400"/>
          </a:xfrm>
          <a:prstGeom prst="roundRect">
            <a:avLst/>
          </a:prstGeom>
          <a:noFill/>
          <a:ln w="25400" cap="flat" cmpd="sng">
            <a:solidFill>
              <a:srgbClr val="FF0000"/>
            </a:solidFill>
            <a:prstDash val="sysDash"/>
            <a:round/>
          </a:ln>
        </p:spPr>
        <p:txBody>
          <a:bodyPr rtlCol="0" anchor="ctr"/>
          <a:lstStyle/>
          <a:p>
            <a:pPr algn="ctr"/>
            <a:endParaRPr lang="zh-CN" altLang="en-US"/>
          </a:p>
        </p:txBody>
      </p:sp>
      <p:cxnSp>
        <p:nvCxnSpPr>
          <p:cNvPr id="23" name="直接箭头连接符 22"/>
          <p:cNvCxnSpPr/>
          <p:nvPr/>
        </p:nvCxnSpPr>
        <p:spPr>
          <a:xfrm>
            <a:off x="5659881" y="4781647"/>
            <a:ext cx="423729" cy="3690"/>
          </a:xfrm>
          <a:prstGeom prst="straightConnector1">
            <a:avLst/>
          </a:prstGeom>
          <a:solidFill>
            <a:srgbClr val="5095D5"/>
          </a:solid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24" name="Picture 2" descr="邮箱素材-邮箱图片-邮箱素材图片下载-觅知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5477" y="3684992"/>
            <a:ext cx="493345" cy="394676"/>
          </a:xfrm>
          <a:prstGeom prst="rect">
            <a:avLst/>
          </a:prstGeom>
          <a:noFill/>
          <a:extLst>
            <a:ext uri="{909E8E84-426E-40DD-AFC4-6F175D3DCCD1}">
              <a14:hiddenFill xmlns:a14="http://schemas.microsoft.com/office/drawing/2010/main">
                <a:solidFill>
                  <a:srgbClr val="FFFFFF"/>
                </a:solidFill>
              </a14:hiddenFill>
            </a:ext>
          </a:extLst>
        </p:spPr>
      </p:pic>
      <p:sp>
        <p:nvSpPr>
          <p:cNvPr id="27" name="线形标注 1 26"/>
          <p:cNvSpPr/>
          <p:nvPr/>
        </p:nvSpPr>
        <p:spPr bwMode="auto">
          <a:xfrm>
            <a:off x="8165892" y="3483194"/>
            <a:ext cx="466659" cy="249636"/>
          </a:xfrm>
          <a:prstGeom prst="borderCallout1">
            <a:avLst>
              <a:gd name="adj1" fmla="val 48379"/>
              <a:gd name="adj2" fmla="val -412"/>
              <a:gd name="adj3" fmla="val 107448"/>
              <a:gd name="adj4" fmla="val -34279"/>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a:t>
            </a:r>
          </a:p>
        </p:txBody>
      </p:sp>
      <p:pic>
        <p:nvPicPr>
          <p:cNvPr id="32" name="Picture 2" descr="邮箱素材-邮箱图片-邮箱素材图片下载-觅知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6563" y="3594329"/>
            <a:ext cx="493345" cy="394676"/>
          </a:xfrm>
          <a:prstGeom prst="rect">
            <a:avLst/>
          </a:prstGeom>
          <a:noFill/>
          <a:extLst>
            <a:ext uri="{909E8E84-426E-40DD-AFC4-6F175D3DCCD1}">
              <a14:hiddenFill xmlns:a14="http://schemas.microsoft.com/office/drawing/2010/main">
                <a:solidFill>
                  <a:srgbClr val="FFFFFF"/>
                </a:solidFill>
              </a14:hiddenFill>
            </a:ext>
          </a:extLst>
        </p:spPr>
      </p:pic>
      <p:sp>
        <p:nvSpPr>
          <p:cNvPr id="33" name="线形标注 1 32"/>
          <p:cNvSpPr/>
          <p:nvPr/>
        </p:nvSpPr>
        <p:spPr bwMode="auto">
          <a:xfrm>
            <a:off x="6986978" y="3392531"/>
            <a:ext cx="466659" cy="249636"/>
          </a:xfrm>
          <a:prstGeom prst="borderCallout1">
            <a:avLst>
              <a:gd name="adj1" fmla="val 48379"/>
              <a:gd name="adj2" fmla="val -412"/>
              <a:gd name="adj3" fmla="val 107448"/>
              <a:gd name="adj4" fmla="val -34279"/>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a:t>
            </a:r>
          </a:p>
        </p:txBody>
      </p:sp>
      <p:pic>
        <p:nvPicPr>
          <p:cNvPr id="34" name="Picture 2" descr="邮箱素材-邮箱图片-邮箱素材图片下载-觅知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4401" y="3637316"/>
            <a:ext cx="493345" cy="394676"/>
          </a:xfrm>
          <a:prstGeom prst="rect">
            <a:avLst/>
          </a:prstGeom>
          <a:noFill/>
          <a:extLst>
            <a:ext uri="{909E8E84-426E-40DD-AFC4-6F175D3DCCD1}">
              <a14:hiddenFill xmlns:a14="http://schemas.microsoft.com/office/drawing/2010/main">
                <a:solidFill>
                  <a:srgbClr val="FFFFFF"/>
                </a:solidFill>
              </a14:hiddenFill>
            </a:ext>
          </a:extLst>
        </p:spPr>
      </p:pic>
      <p:sp>
        <p:nvSpPr>
          <p:cNvPr id="35" name="线形标注 1 34"/>
          <p:cNvSpPr/>
          <p:nvPr/>
        </p:nvSpPr>
        <p:spPr bwMode="auto">
          <a:xfrm>
            <a:off x="9344816" y="3435518"/>
            <a:ext cx="466659" cy="249636"/>
          </a:xfrm>
          <a:prstGeom prst="borderCallout1">
            <a:avLst>
              <a:gd name="adj1" fmla="val 48379"/>
              <a:gd name="adj2" fmla="val -412"/>
              <a:gd name="adj3" fmla="val 107448"/>
              <a:gd name="adj4" fmla="val -34279"/>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a:t>
            </a:r>
          </a:p>
        </p:txBody>
      </p:sp>
      <p:pic>
        <p:nvPicPr>
          <p:cNvPr id="39" name="Picture 2" descr="邮箱素材-邮箱图片-邮箱素材图片下载-觅知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5686" y="4908686"/>
            <a:ext cx="493345" cy="394676"/>
          </a:xfrm>
          <a:prstGeom prst="rect">
            <a:avLst/>
          </a:prstGeom>
          <a:noFill/>
          <a:extLst>
            <a:ext uri="{909E8E84-426E-40DD-AFC4-6F175D3DCCD1}">
              <a14:hiddenFill xmlns:a14="http://schemas.microsoft.com/office/drawing/2010/main">
                <a:solidFill>
                  <a:srgbClr val="FFFFFF"/>
                </a:solidFill>
              </a14:hiddenFill>
            </a:ext>
          </a:extLst>
        </p:spPr>
      </p:pic>
      <p:sp>
        <p:nvSpPr>
          <p:cNvPr id="40" name="线形标注 1 39"/>
          <p:cNvSpPr/>
          <p:nvPr/>
        </p:nvSpPr>
        <p:spPr bwMode="auto">
          <a:xfrm>
            <a:off x="8356101" y="4706888"/>
            <a:ext cx="466659" cy="249636"/>
          </a:xfrm>
          <a:prstGeom prst="borderCallout1">
            <a:avLst>
              <a:gd name="adj1" fmla="val 48379"/>
              <a:gd name="adj2" fmla="val -412"/>
              <a:gd name="adj3" fmla="val 107448"/>
              <a:gd name="adj4" fmla="val -3427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t>🚫</a:t>
            </a:r>
            <a:endParaRPr lang="zh-CN" altLang="en-US" dirty="0"/>
          </a:p>
        </p:txBody>
      </p:sp>
      <p:pic>
        <p:nvPicPr>
          <p:cNvPr id="45" name="Picture 2" descr="邮箱素材-邮箱图片-邮箱素材图片下载-觅知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2214" y="4860648"/>
            <a:ext cx="493345" cy="394676"/>
          </a:xfrm>
          <a:prstGeom prst="rect">
            <a:avLst/>
          </a:prstGeom>
          <a:noFill/>
          <a:extLst>
            <a:ext uri="{909E8E84-426E-40DD-AFC4-6F175D3DCCD1}">
              <a14:hiddenFill xmlns:a14="http://schemas.microsoft.com/office/drawing/2010/main">
                <a:solidFill>
                  <a:srgbClr val="FFFFFF"/>
                </a:solidFill>
              </a14:hiddenFill>
            </a:ext>
          </a:extLst>
        </p:spPr>
      </p:pic>
      <p:sp>
        <p:nvSpPr>
          <p:cNvPr id="46" name="线形标注 1 45"/>
          <p:cNvSpPr/>
          <p:nvPr/>
        </p:nvSpPr>
        <p:spPr bwMode="auto">
          <a:xfrm>
            <a:off x="7042629" y="4658850"/>
            <a:ext cx="466659" cy="249636"/>
          </a:xfrm>
          <a:prstGeom prst="borderCallout1">
            <a:avLst>
              <a:gd name="adj1" fmla="val 48379"/>
              <a:gd name="adj2" fmla="val -412"/>
              <a:gd name="adj3" fmla="val 107448"/>
              <a:gd name="adj4" fmla="val -3427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a:t>
            </a:r>
          </a:p>
        </p:txBody>
      </p:sp>
      <p:sp>
        <p:nvSpPr>
          <p:cNvPr id="47" name="圆角矩形 46"/>
          <p:cNvSpPr/>
          <p:nvPr/>
        </p:nvSpPr>
        <p:spPr>
          <a:xfrm>
            <a:off x="6277610" y="3261995"/>
            <a:ext cx="3715385" cy="880745"/>
          </a:xfrm>
          <a:prstGeom prst="roundRect">
            <a:avLst/>
          </a:prstGeom>
          <a:noFill/>
          <a:ln w="25400" cap="flat" cmpd="sng">
            <a:solidFill>
              <a:srgbClr val="FF0000"/>
            </a:solidFill>
            <a:prstDash val="sysDash"/>
            <a:round/>
          </a:ln>
        </p:spPr>
        <p:txBody>
          <a:bodyPr rtlCol="0" anchor="ctr"/>
          <a:lstStyle/>
          <a:p>
            <a:pPr algn="ctr"/>
            <a:endParaRPr lang="zh-CN" altLang="en-US"/>
          </a:p>
        </p:txBody>
      </p:sp>
      <p:sp>
        <p:nvSpPr>
          <p:cNvPr id="48" name="圆角矩形 47"/>
          <p:cNvSpPr/>
          <p:nvPr/>
        </p:nvSpPr>
        <p:spPr>
          <a:xfrm>
            <a:off x="6277610" y="4494530"/>
            <a:ext cx="3715385" cy="880745"/>
          </a:xfrm>
          <a:prstGeom prst="roundRect">
            <a:avLst/>
          </a:prstGeom>
          <a:noFill/>
          <a:ln w="25400" cap="flat" cmpd="sng">
            <a:solidFill>
              <a:srgbClr val="FF0000"/>
            </a:solidFill>
            <a:prstDash val="sysDash"/>
            <a:round/>
          </a:ln>
        </p:spPr>
        <p:txBody>
          <a:bodyPr rtlCol="0" anchor="ctr"/>
          <a:lstStyle/>
          <a:p>
            <a:pPr algn="ctr"/>
            <a:endParaRPr lang="zh-CN" altLang="en-US"/>
          </a:p>
        </p:txBody>
      </p:sp>
      <p:cxnSp>
        <p:nvCxnSpPr>
          <p:cNvPr id="49" name="直接箭头连接符 48"/>
          <p:cNvCxnSpPr/>
          <p:nvPr/>
        </p:nvCxnSpPr>
        <p:spPr>
          <a:xfrm>
            <a:off x="5620511" y="3833592"/>
            <a:ext cx="423729" cy="3690"/>
          </a:xfrm>
          <a:prstGeom prst="straightConnector1">
            <a:avLst/>
          </a:prstGeom>
          <a:solidFill>
            <a:srgbClr val="5095D5"/>
          </a:solid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1+#ppt_h/2"/>
                                          </p:val>
                                        </p:tav>
                                        <p:tav tm="100000">
                                          <p:val>
                                            <p:strVal val="#ppt_y"/>
                                          </p:val>
                                        </p:tav>
                                      </p:tavLst>
                                    </p:anim>
                                  </p:childTnLst>
                                </p:cTn>
                              </p:par>
                              <p:par>
                                <p:cTn id="59" presetID="1"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fill="hold"/>
                                        <p:tgtEl>
                                          <p:spTgt spid="27"/>
                                        </p:tgtEl>
                                        <p:attrNameLst>
                                          <p:attrName>ppt_x</p:attrName>
                                        </p:attrNameLst>
                                      </p:cBhvr>
                                      <p:tavLst>
                                        <p:tav tm="0">
                                          <p:val>
                                            <p:strVal val="#ppt_x"/>
                                          </p:val>
                                        </p:tav>
                                        <p:tav tm="100000">
                                          <p:val>
                                            <p:strVal val="#ppt_x"/>
                                          </p:val>
                                        </p:tav>
                                      </p:tavLst>
                                    </p:anim>
                                    <p:anim calcmode="lin" valueType="num">
                                      <p:cBhvr additive="base">
                                        <p:cTn id="66" dur="500" fill="hold"/>
                                        <p:tgtEl>
                                          <p:spTgt spid="27"/>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additive="base">
                                        <p:cTn id="73" dur="500" fill="hold"/>
                                        <p:tgtEl>
                                          <p:spTgt spid="33"/>
                                        </p:tgtEl>
                                        <p:attrNameLst>
                                          <p:attrName>ppt_x</p:attrName>
                                        </p:attrNameLst>
                                      </p:cBhvr>
                                      <p:tavLst>
                                        <p:tav tm="0">
                                          <p:val>
                                            <p:strVal val="#ppt_x"/>
                                          </p:val>
                                        </p:tav>
                                        <p:tav tm="100000">
                                          <p:val>
                                            <p:strVal val="#ppt_x"/>
                                          </p:val>
                                        </p:tav>
                                      </p:tavLst>
                                    </p:anim>
                                    <p:anim calcmode="lin" valueType="num">
                                      <p:cBhvr additive="base">
                                        <p:cTn id="74" dur="500" fill="hold"/>
                                        <p:tgtEl>
                                          <p:spTgt spid="33"/>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ppt_x"/>
                                          </p:val>
                                        </p:tav>
                                        <p:tav tm="100000">
                                          <p:val>
                                            <p:strVal val="#ppt_x"/>
                                          </p:val>
                                        </p:tav>
                                      </p:tavLst>
                                    </p:anim>
                                    <p:anim calcmode="lin" valueType="num">
                                      <p:cBhvr additive="base">
                                        <p:cTn id="78" dur="500" fill="hold"/>
                                        <p:tgtEl>
                                          <p:spTgt spid="3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fill="hold"/>
                                        <p:tgtEl>
                                          <p:spTgt spid="35"/>
                                        </p:tgtEl>
                                        <p:attrNameLst>
                                          <p:attrName>ppt_x</p:attrName>
                                        </p:attrNameLst>
                                      </p:cBhvr>
                                      <p:tavLst>
                                        <p:tav tm="0">
                                          <p:val>
                                            <p:strVal val="#ppt_x"/>
                                          </p:val>
                                        </p:tav>
                                        <p:tav tm="100000">
                                          <p:val>
                                            <p:strVal val="#ppt_x"/>
                                          </p:val>
                                        </p:tav>
                                      </p:tavLst>
                                    </p:anim>
                                    <p:anim calcmode="lin" valueType="num">
                                      <p:cBhvr additive="base">
                                        <p:cTn id="82" dur="500" fill="hold"/>
                                        <p:tgtEl>
                                          <p:spTgt spid="35"/>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 calcmode="lin" valueType="num">
                                      <p:cBhvr additive="base">
                                        <p:cTn id="85" dur="500" fill="hold"/>
                                        <p:tgtEl>
                                          <p:spTgt spid="34"/>
                                        </p:tgtEl>
                                        <p:attrNameLst>
                                          <p:attrName>ppt_x</p:attrName>
                                        </p:attrNameLst>
                                      </p:cBhvr>
                                      <p:tavLst>
                                        <p:tav tm="0">
                                          <p:val>
                                            <p:strVal val="#ppt_x"/>
                                          </p:val>
                                        </p:tav>
                                        <p:tav tm="100000">
                                          <p:val>
                                            <p:strVal val="#ppt_x"/>
                                          </p:val>
                                        </p:tav>
                                      </p:tavLst>
                                    </p:anim>
                                    <p:anim calcmode="lin" valueType="num">
                                      <p:cBhvr additive="base">
                                        <p:cTn id="8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additive="base">
                                        <p:cTn id="91" dur="500" fill="hold"/>
                                        <p:tgtEl>
                                          <p:spTgt spid="39"/>
                                        </p:tgtEl>
                                        <p:attrNameLst>
                                          <p:attrName>ppt_x</p:attrName>
                                        </p:attrNameLst>
                                      </p:cBhvr>
                                      <p:tavLst>
                                        <p:tav tm="0">
                                          <p:val>
                                            <p:strVal val="#ppt_x"/>
                                          </p:val>
                                        </p:tav>
                                        <p:tav tm="100000">
                                          <p:val>
                                            <p:strVal val="#ppt_x"/>
                                          </p:val>
                                        </p:tav>
                                      </p:tavLst>
                                    </p:anim>
                                    <p:anim calcmode="lin" valueType="num">
                                      <p:cBhvr additive="base">
                                        <p:cTn id="92" dur="500" fill="hold"/>
                                        <p:tgtEl>
                                          <p:spTgt spid="3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fill="hold"/>
                                        <p:tgtEl>
                                          <p:spTgt spid="46"/>
                                        </p:tgtEl>
                                        <p:attrNameLst>
                                          <p:attrName>ppt_x</p:attrName>
                                        </p:attrNameLst>
                                      </p:cBhvr>
                                      <p:tavLst>
                                        <p:tav tm="0">
                                          <p:val>
                                            <p:strVal val="#ppt_x"/>
                                          </p:val>
                                        </p:tav>
                                        <p:tav tm="100000">
                                          <p:val>
                                            <p:strVal val="#ppt_x"/>
                                          </p:val>
                                        </p:tav>
                                      </p:tavLst>
                                    </p:anim>
                                    <p:anim calcmode="lin" valueType="num">
                                      <p:cBhvr additive="base">
                                        <p:cTn id="100" dur="500" fill="hold"/>
                                        <p:tgtEl>
                                          <p:spTgt spid="4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additive="base">
                                        <p:cTn id="103" dur="500" fill="hold"/>
                                        <p:tgtEl>
                                          <p:spTgt spid="45"/>
                                        </p:tgtEl>
                                        <p:attrNameLst>
                                          <p:attrName>ppt_x</p:attrName>
                                        </p:attrNameLst>
                                      </p:cBhvr>
                                      <p:tavLst>
                                        <p:tav tm="0">
                                          <p:val>
                                            <p:strVal val="#ppt_x"/>
                                          </p:val>
                                        </p:tav>
                                        <p:tav tm="100000">
                                          <p:val>
                                            <p:strVal val="#ppt_x"/>
                                          </p:val>
                                        </p:tav>
                                      </p:tavLst>
                                    </p:anim>
                                    <p:anim calcmode="lin" valueType="num">
                                      <p:cBhvr additive="base">
                                        <p:cTn id="104" dur="500" fill="hold"/>
                                        <p:tgtEl>
                                          <p:spTgt spid="45"/>
                                        </p:tgtEl>
                                        <p:attrNameLst>
                                          <p:attrName>ppt_y</p:attrName>
                                        </p:attrNameLst>
                                      </p:cBhvr>
                                      <p:tavLst>
                                        <p:tav tm="0">
                                          <p:val>
                                            <p:strVal val="1+#ppt_h/2"/>
                                          </p:val>
                                        </p:tav>
                                        <p:tav tm="100000">
                                          <p:val>
                                            <p:strVal val="#ppt_y"/>
                                          </p:val>
                                        </p:tav>
                                      </p:tavLst>
                                    </p:anim>
                                  </p:childTnLst>
                                </p:cTn>
                              </p:par>
                              <p:par>
                                <p:cTn id="105" presetID="1"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10" grpId="0" bldLvl="0" animBg="1"/>
      <p:bldP spid="13" grpId="0" bldLvl="0" animBg="1"/>
      <p:bldP spid="16" grpId="0" bldLvl="0" animBg="1"/>
      <p:bldP spid="17" grpId="0" bldLvl="0" animBg="1"/>
      <p:bldP spid="21" grpId="0" bldLvl="0" animBg="1"/>
      <p:bldP spid="22" grpId="0" bldLvl="0" animBg="1"/>
      <p:bldP spid="27" grpId="0" bldLvl="0" animBg="1"/>
      <p:bldP spid="33" grpId="0" bldLvl="0" animBg="1"/>
      <p:bldP spid="35" grpId="0" bldLvl="0" animBg="1"/>
      <p:bldP spid="40" grpId="0" bldLvl="0" animBg="1"/>
      <p:bldP spid="46"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19" y="1565449"/>
            <a:ext cx="11107601" cy="4369231"/>
          </a:xfrm>
        </p:spPr>
        <p:txBody>
          <a:bodyPr/>
          <a:lstStyle/>
          <a:p>
            <a:pPr marL="0" indent="0">
              <a:buNone/>
            </a:pPr>
            <a:r>
              <a:rPr lang="zh-CN" altLang="en-US" b="0" dirty="0" smtClean="0"/>
              <a:t>训练模型所使用的训练</a:t>
            </a:r>
            <a:r>
              <a:rPr lang="zh-CN" altLang="en-US" b="0" dirty="0"/>
              <a:t>数据是</a:t>
            </a:r>
            <a:r>
              <a:rPr lang="zh-CN" altLang="en-US" b="0" dirty="0">
                <a:solidFill>
                  <a:srgbClr val="FF0000"/>
                </a:solidFill>
              </a:rPr>
              <a:t>没有标签</a:t>
            </a:r>
            <a:r>
              <a:rPr lang="zh-CN" altLang="en-US" b="0" dirty="0"/>
              <a:t>的。</a:t>
            </a:r>
            <a:r>
              <a:rPr lang="zh-CN" altLang="en-US" b="0" dirty="0" smtClean="0"/>
              <a:t>（</a:t>
            </a:r>
            <a:r>
              <a:rPr lang="zh-CN" altLang="en-US" b="0" dirty="0"/>
              <a:t>模型</a:t>
            </a:r>
            <a:r>
              <a:rPr lang="zh-CN" altLang="en-US" b="0" dirty="0" smtClean="0"/>
              <a:t>在</a:t>
            </a:r>
            <a:r>
              <a:rPr lang="zh-CN" altLang="en-US" b="0" dirty="0"/>
              <a:t>没有老师的条件下进行学习）</a:t>
            </a:r>
            <a:endParaRPr lang="en-US" altLang="zh-CN" b="0" dirty="0"/>
          </a:p>
          <a:p>
            <a:pPr>
              <a:buFont typeface="Arial" panose="020B0604020202020204" pitchFamily="34" charset="0"/>
              <a:buChar char="•"/>
            </a:pPr>
            <a:r>
              <a:rPr lang="zh-CN" altLang="en-US" b="0" dirty="0" smtClean="0"/>
              <a:t>比如：聚类任务</a:t>
            </a:r>
            <a:endParaRPr lang="zh-CN" altLang="en-US" dirty="0"/>
          </a:p>
        </p:txBody>
      </p:sp>
      <p:sp>
        <p:nvSpPr>
          <p:cNvPr id="3" name="标题 2"/>
          <p:cNvSpPr>
            <a:spLocks noGrp="1"/>
          </p:cNvSpPr>
          <p:nvPr>
            <p:ph type="title"/>
          </p:nvPr>
        </p:nvSpPr>
        <p:spPr/>
        <p:txBody>
          <a:bodyPr/>
          <a:lstStyle/>
          <a:p>
            <a:r>
              <a:rPr lang="zh-CN" altLang="en-US" dirty="0"/>
              <a:t>机器学习的基本知识</a:t>
            </a:r>
          </a:p>
        </p:txBody>
      </p:sp>
      <p:sp>
        <p:nvSpPr>
          <p:cNvPr id="7" name="内容占位符 3"/>
          <p:cNvSpPr txBox="1"/>
          <p:nvPr/>
        </p:nvSpPr>
        <p:spPr bwMode="auto">
          <a:xfrm>
            <a:off x="254876" y="1082224"/>
            <a:ext cx="11107601" cy="4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Autofit/>
          </a:bodyPr>
          <a:lstStyle>
            <a:lvl1pPr marL="0" indent="0" algn="l" rtl="0" eaLnBrk="0" fontAlgn="base" hangingPunct="0">
              <a:spcBef>
                <a:spcPct val="20000"/>
              </a:spcBef>
              <a:spcAft>
                <a:spcPct val="0"/>
              </a:spcAft>
              <a:buClr>
                <a:srgbClr val="000066"/>
              </a:buClr>
              <a:buFont typeface="Wingdings" panose="05000000000000000000" pitchFamily="2" charset="2"/>
              <a:buNone/>
              <a:defRPr kumimoji="1" lang="zh-CN" altLang="en-US" sz="2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r>
              <a:rPr lang="en-US" altLang="zh-CN" kern="0" dirty="0" smtClean="0"/>
              <a:t>1. </a:t>
            </a:r>
            <a:r>
              <a:rPr lang="zh-CN" altLang="en-US" kern="0" dirty="0" smtClean="0"/>
              <a:t>按照是否有标签划分</a:t>
            </a:r>
            <a:r>
              <a:rPr lang="en-US" altLang="zh-CN" kern="0" dirty="0" smtClean="0"/>
              <a:t>——</a:t>
            </a:r>
            <a:r>
              <a:rPr lang="zh-CN" altLang="en-US" b="1" dirty="0" smtClean="0">
                <a:solidFill>
                  <a:srgbClr val="0000FF"/>
                </a:solidFill>
              </a:rPr>
              <a:t>无监督学习</a:t>
            </a:r>
            <a:endParaRPr lang="en-US" altLang="zh-CN" b="1" dirty="0">
              <a:solidFill>
                <a:srgbClr val="0000FF"/>
              </a:solidFill>
            </a:endParaRPr>
          </a:p>
        </p:txBody>
      </p:sp>
      <p:grpSp>
        <p:nvGrpSpPr>
          <p:cNvPr id="4" name="组合 3"/>
          <p:cNvGrpSpPr/>
          <p:nvPr/>
        </p:nvGrpSpPr>
        <p:grpSpPr>
          <a:xfrm>
            <a:off x="2473412" y="3597761"/>
            <a:ext cx="1836362" cy="1426620"/>
            <a:chOff x="7089032" y="3664974"/>
            <a:chExt cx="2030225" cy="1704229"/>
          </a:xfrm>
        </p:grpSpPr>
        <p:sp>
          <p:nvSpPr>
            <p:cNvPr id="5" name="等腰三角形 4"/>
            <p:cNvSpPr/>
            <p:nvPr/>
          </p:nvSpPr>
          <p:spPr bwMode="auto">
            <a:xfrm>
              <a:off x="7337322" y="3664974"/>
              <a:ext cx="405581" cy="353961"/>
            </a:xfrm>
            <a:prstGeom prst="triangle">
              <a:avLst/>
            </a:prstGeom>
            <a:noFill/>
            <a:ln w="19050" cap="flat" cmpd="sng">
              <a:solidFill>
                <a:schemeClr val="tx1"/>
              </a:solidFill>
              <a:prstDash val="solid"/>
              <a:round/>
            </a:ln>
          </p:spPr>
          <p:txBody>
            <a:bodyPr rtlCol="0" anchor="ctr"/>
            <a:lstStyle/>
            <a:p>
              <a:pPr algn="ctr"/>
              <a:endParaRPr lang="zh-CN" altLang="en-US"/>
            </a:p>
          </p:txBody>
        </p:sp>
        <p:sp>
          <p:nvSpPr>
            <p:cNvPr id="6" name="椭圆 5"/>
            <p:cNvSpPr/>
            <p:nvPr/>
          </p:nvSpPr>
          <p:spPr bwMode="auto">
            <a:xfrm>
              <a:off x="8277895" y="4984032"/>
              <a:ext cx="368710" cy="385171"/>
            </a:xfrm>
            <a:prstGeom prst="ellipse">
              <a:avLst/>
            </a:prstGeom>
            <a:noFill/>
            <a:ln w="19050" cap="flat" cmpd="sng">
              <a:solidFill>
                <a:schemeClr val="tx1"/>
              </a:solidFill>
              <a:prstDash val="solid"/>
              <a:round/>
            </a:ln>
          </p:spPr>
          <p:txBody>
            <a:bodyPr rtlCol="0" anchor="ctr"/>
            <a:lstStyle/>
            <a:p>
              <a:pPr algn="ctr"/>
              <a:endParaRPr lang="zh-CN" altLang="en-US"/>
            </a:p>
          </p:txBody>
        </p:sp>
        <p:sp>
          <p:nvSpPr>
            <p:cNvPr id="24" name="六边形 23"/>
            <p:cNvSpPr/>
            <p:nvPr/>
          </p:nvSpPr>
          <p:spPr bwMode="auto">
            <a:xfrm>
              <a:off x="7617542" y="4881716"/>
              <a:ext cx="405580" cy="383458"/>
            </a:xfrm>
            <a:prstGeom prst="hexagon">
              <a:avLst/>
            </a:prstGeom>
            <a:noFill/>
            <a:ln w="19050" cap="flat" cmpd="sng">
              <a:solidFill>
                <a:schemeClr val="tx1"/>
              </a:solidFill>
              <a:prstDash val="solid"/>
              <a:round/>
            </a:ln>
          </p:spPr>
          <p:txBody>
            <a:bodyPr rtlCol="0" anchor="ctr"/>
            <a:lstStyle/>
            <a:p>
              <a:pPr algn="ctr"/>
              <a:endParaRPr lang="zh-CN" altLang="en-US"/>
            </a:p>
          </p:txBody>
        </p:sp>
        <p:sp>
          <p:nvSpPr>
            <p:cNvPr id="39" name="等腰三角形 38"/>
            <p:cNvSpPr/>
            <p:nvPr/>
          </p:nvSpPr>
          <p:spPr bwMode="auto">
            <a:xfrm>
              <a:off x="7975115" y="3932906"/>
              <a:ext cx="405581" cy="353961"/>
            </a:xfrm>
            <a:prstGeom prst="triangle">
              <a:avLst/>
            </a:prstGeom>
            <a:noFill/>
            <a:ln w="19050" cap="flat" cmpd="sng">
              <a:solidFill>
                <a:schemeClr val="tx1"/>
              </a:solidFill>
              <a:prstDash val="solid"/>
              <a:round/>
            </a:ln>
          </p:spPr>
          <p:txBody>
            <a:bodyPr rtlCol="0" anchor="ctr"/>
            <a:lstStyle/>
            <a:p>
              <a:pPr algn="ctr"/>
              <a:endParaRPr lang="zh-CN" altLang="en-US"/>
            </a:p>
          </p:txBody>
        </p:sp>
        <p:sp>
          <p:nvSpPr>
            <p:cNvPr id="40" name="等腰三角形 39"/>
            <p:cNvSpPr/>
            <p:nvPr/>
          </p:nvSpPr>
          <p:spPr bwMode="auto">
            <a:xfrm>
              <a:off x="8177905" y="4508094"/>
              <a:ext cx="405581" cy="353961"/>
            </a:xfrm>
            <a:prstGeom prst="triangle">
              <a:avLst/>
            </a:prstGeom>
            <a:noFill/>
            <a:ln w="19050" cap="flat" cmpd="sng">
              <a:solidFill>
                <a:schemeClr val="tx1"/>
              </a:solidFill>
              <a:prstDash val="solid"/>
              <a:round/>
            </a:ln>
          </p:spPr>
          <p:txBody>
            <a:bodyPr rtlCol="0" anchor="ctr"/>
            <a:lstStyle/>
            <a:p>
              <a:pPr algn="ctr"/>
              <a:endParaRPr lang="zh-CN" altLang="en-US"/>
            </a:p>
          </p:txBody>
        </p:sp>
        <p:sp>
          <p:nvSpPr>
            <p:cNvPr id="41" name="椭圆 40"/>
            <p:cNvSpPr/>
            <p:nvPr/>
          </p:nvSpPr>
          <p:spPr bwMode="auto">
            <a:xfrm>
              <a:off x="7089032" y="4305931"/>
              <a:ext cx="368710" cy="385171"/>
            </a:xfrm>
            <a:prstGeom prst="ellipse">
              <a:avLst/>
            </a:prstGeom>
            <a:noFill/>
            <a:ln w="19050" cap="flat" cmpd="sng">
              <a:solidFill>
                <a:schemeClr val="tx1"/>
              </a:solidFill>
              <a:prstDash val="solid"/>
              <a:round/>
            </a:ln>
          </p:spPr>
          <p:txBody>
            <a:bodyPr rtlCol="0" anchor="ctr"/>
            <a:lstStyle/>
            <a:p>
              <a:pPr algn="ctr"/>
              <a:endParaRPr lang="zh-CN" altLang="en-US"/>
            </a:p>
          </p:txBody>
        </p:sp>
        <p:sp>
          <p:nvSpPr>
            <p:cNvPr id="42" name="椭圆 41"/>
            <p:cNvSpPr/>
            <p:nvPr/>
          </p:nvSpPr>
          <p:spPr bwMode="auto">
            <a:xfrm>
              <a:off x="7562540" y="4257740"/>
              <a:ext cx="368710" cy="385171"/>
            </a:xfrm>
            <a:prstGeom prst="ellipse">
              <a:avLst/>
            </a:prstGeom>
            <a:noFill/>
            <a:ln w="19050" cap="flat" cmpd="sng">
              <a:solidFill>
                <a:schemeClr val="tx1"/>
              </a:solidFill>
              <a:prstDash val="solid"/>
              <a:round/>
            </a:ln>
          </p:spPr>
          <p:txBody>
            <a:bodyPr rtlCol="0" anchor="ctr"/>
            <a:lstStyle/>
            <a:p>
              <a:pPr algn="ctr"/>
              <a:endParaRPr lang="zh-CN" altLang="en-US"/>
            </a:p>
          </p:txBody>
        </p:sp>
        <p:sp>
          <p:nvSpPr>
            <p:cNvPr id="43" name="椭圆 42"/>
            <p:cNvSpPr/>
            <p:nvPr/>
          </p:nvSpPr>
          <p:spPr bwMode="auto">
            <a:xfrm>
              <a:off x="7121446" y="4862055"/>
              <a:ext cx="368710" cy="385171"/>
            </a:xfrm>
            <a:prstGeom prst="ellipse">
              <a:avLst/>
            </a:prstGeom>
            <a:noFill/>
            <a:ln w="19050" cap="flat" cmpd="sng">
              <a:solidFill>
                <a:schemeClr val="tx1"/>
              </a:solidFill>
              <a:prstDash val="solid"/>
              <a:round/>
            </a:ln>
          </p:spPr>
          <p:txBody>
            <a:bodyPr rtlCol="0" anchor="ctr"/>
            <a:lstStyle/>
            <a:p>
              <a:pPr algn="ctr"/>
              <a:endParaRPr lang="zh-CN" altLang="en-US"/>
            </a:p>
          </p:txBody>
        </p:sp>
        <p:sp>
          <p:nvSpPr>
            <p:cNvPr id="44" name="六边形 43"/>
            <p:cNvSpPr/>
            <p:nvPr/>
          </p:nvSpPr>
          <p:spPr bwMode="auto">
            <a:xfrm>
              <a:off x="8481807" y="4092378"/>
              <a:ext cx="405580" cy="383458"/>
            </a:xfrm>
            <a:prstGeom prst="hexagon">
              <a:avLst/>
            </a:prstGeom>
            <a:noFill/>
            <a:ln w="19050" cap="flat" cmpd="sng">
              <a:solidFill>
                <a:schemeClr val="tx1"/>
              </a:solidFill>
              <a:prstDash val="solid"/>
              <a:round/>
            </a:ln>
          </p:spPr>
          <p:txBody>
            <a:bodyPr rtlCol="0" anchor="ctr"/>
            <a:lstStyle/>
            <a:p>
              <a:pPr algn="ctr"/>
              <a:endParaRPr lang="zh-CN" altLang="en-US"/>
            </a:p>
          </p:txBody>
        </p:sp>
        <p:sp>
          <p:nvSpPr>
            <p:cNvPr id="45" name="六边形 44"/>
            <p:cNvSpPr/>
            <p:nvPr/>
          </p:nvSpPr>
          <p:spPr bwMode="auto">
            <a:xfrm>
              <a:off x="8713677" y="4600574"/>
              <a:ext cx="405580" cy="383458"/>
            </a:xfrm>
            <a:prstGeom prst="hexagon">
              <a:avLst/>
            </a:prstGeom>
            <a:noFill/>
            <a:ln w="19050" cap="flat" cmpd="sng">
              <a:solidFill>
                <a:schemeClr val="tx1"/>
              </a:solidFill>
              <a:prstDash val="solid"/>
              <a:round/>
            </a:ln>
          </p:spPr>
          <p:txBody>
            <a:bodyPr rtlCol="0" anchor="ctr"/>
            <a:lstStyle/>
            <a:p>
              <a:pPr algn="ctr"/>
              <a:endParaRPr lang="zh-CN" altLang="en-US"/>
            </a:p>
          </p:txBody>
        </p:sp>
      </p:grpSp>
      <p:sp>
        <p:nvSpPr>
          <p:cNvPr id="46" name="等腰三角形 45"/>
          <p:cNvSpPr/>
          <p:nvPr/>
        </p:nvSpPr>
        <p:spPr bwMode="auto">
          <a:xfrm>
            <a:off x="5785565" y="4074597"/>
            <a:ext cx="366853" cy="296303"/>
          </a:xfrm>
          <a:prstGeom prst="triangle">
            <a:avLst/>
          </a:prstGeom>
          <a:noFill/>
          <a:ln w="19050" cap="flat" cmpd="sng">
            <a:solidFill>
              <a:schemeClr val="tx1"/>
            </a:solidFill>
            <a:prstDash val="solid"/>
            <a:round/>
          </a:ln>
        </p:spPr>
        <p:txBody>
          <a:bodyPr rtlCol="0" anchor="ctr"/>
          <a:lstStyle/>
          <a:p>
            <a:pPr algn="ctr"/>
            <a:endParaRPr lang="zh-CN" altLang="en-US"/>
          </a:p>
        </p:txBody>
      </p:sp>
      <p:sp>
        <p:nvSpPr>
          <p:cNvPr id="47" name="椭圆 46"/>
          <p:cNvSpPr/>
          <p:nvPr/>
        </p:nvSpPr>
        <p:spPr bwMode="auto">
          <a:xfrm>
            <a:off x="7276523" y="3439391"/>
            <a:ext cx="333502" cy="322429"/>
          </a:xfrm>
          <a:prstGeom prst="ellipse">
            <a:avLst/>
          </a:prstGeom>
          <a:noFill/>
          <a:ln w="19050" cap="flat" cmpd="sng">
            <a:solidFill>
              <a:schemeClr val="tx1"/>
            </a:solidFill>
            <a:prstDash val="solid"/>
            <a:round/>
          </a:ln>
        </p:spPr>
        <p:txBody>
          <a:bodyPr rtlCol="0" anchor="ctr"/>
          <a:lstStyle/>
          <a:p>
            <a:pPr algn="ctr"/>
            <a:endParaRPr lang="zh-CN" altLang="en-US"/>
          </a:p>
        </p:txBody>
      </p:sp>
      <p:sp>
        <p:nvSpPr>
          <p:cNvPr id="48" name="六边形 47"/>
          <p:cNvSpPr/>
          <p:nvPr/>
        </p:nvSpPr>
        <p:spPr bwMode="auto">
          <a:xfrm>
            <a:off x="5833814" y="4830519"/>
            <a:ext cx="366852" cy="320995"/>
          </a:xfrm>
          <a:prstGeom prst="hexagon">
            <a:avLst/>
          </a:prstGeom>
          <a:noFill/>
          <a:ln w="19050" cap="flat" cmpd="sng">
            <a:solidFill>
              <a:schemeClr val="tx1"/>
            </a:solidFill>
            <a:prstDash val="solid"/>
            <a:round/>
          </a:ln>
        </p:spPr>
        <p:txBody>
          <a:bodyPr rtlCol="0" anchor="ctr"/>
          <a:lstStyle/>
          <a:p>
            <a:pPr algn="ctr"/>
            <a:endParaRPr lang="zh-CN" altLang="en-US"/>
          </a:p>
        </p:txBody>
      </p:sp>
      <p:sp>
        <p:nvSpPr>
          <p:cNvPr id="49" name="等腰三角形 48"/>
          <p:cNvSpPr/>
          <p:nvPr/>
        </p:nvSpPr>
        <p:spPr bwMode="auto">
          <a:xfrm>
            <a:off x="6200666" y="4060226"/>
            <a:ext cx="366853" cy="296303"/>
          </a:xfrm>
          <a:prstGeom prst="triangle">
            <a:avLst/>
          </a:prstGeom>
          <a:noFill/>
          <a:ln w="19050" cap="flat" cmpd="sng">
            <a:solidFill>
              <a:schemeClr val="tx1"/>
            </a:solidFill>
            <a:prstDash val="solid"/>
            <a:round/>
          </a:ln>
        </p:spPr>
        <p:txBody>
          <a:bodyPr rtlCol="0" anchor="ctr"/>
          <a:lstStyle/>
          <a:p>
            <a:pPr algn="ctr"/>
            <a:endParaRPr lang="zh-CN" altLang="en-US"/>
          </a:p>
        </p:txBody>
      </p:sp>
      <p:sp>
        <p:nvSpPr>
          <p:cNvPr id="50" name="等腰三角形 49"/>
          <p:cNvSpPr/>
          <p:nvPr/>
        </p:nvSpPr>
        <p:spPr bwMode="auto">
          <a:xfrm>
            <a:off x="6674523" y="4060225"/>
            <a:ext cx="366853" cy="296303"/>
          </a:xfrm>
          <a:prstGeom prst="triangle">
            <a:avLst/>
          </a:prstGeom>
          <a:noFill/>
          <a:ln w="19050" cap="flat" cmpd="sng">
            <a:solidFill>
              <a:schemeClr val="tx1"/>
            </a:solidFill>
            <a:prstDash val="solid"/>
            <a:round/>
          </a:ln>
        </p:spPr>
        <p:txBody>
          <a:bodyPr rtlCol="0" anchor="ctr"/>
          <a:lstStyle/>
          <a:p>
            <a:pPr algn="ctr"/>
            <a:endParaRPr lang="zh-CN" altLang="en-US"/>
          </a:p>
        </p:txBody>
      </p:sp>
      <p:sp>
        <p:nvSpPr>
          <p:cNvPr id="51" name="椭圆 50"/>
          <p:cNvSpPr/>
          <p:nvPr/>
        </p:nvSpPr>
        <p:spPr bwMode="auto">
          <a:xfrm>
            <a:off x="5751453" y="3439391"/>
            <a:ext cx="333502" cy="322429"/>
          </a:xfrm>
          <a:prstGeom prst="ellipse">
            <a:avLst/>
          </a:prstGeom>
          <a:noFill/>
          <a:ln w="19050" cap="flat" cmpd="sng">
            <a:solidFill>
              <a:schemeClr val="tx1"/>
            </a:solidFill>
            <a:prstDash val="solid"/>
            <a:round/>
          </a:ln>
        </p:spPr>
        <p:txBody>
          <a:bodyPr rtlCol="0" anchor="ctr"/>
          <a:lstStyle/>
          <a:p>
            <a:pPr algn="ctr"/>
            <a:endParaRPr lang="zh-CN" altLang="en-US"/>
          </a:p>
        </p:txBody>
      </p:sp>
      <p:sp>
        <p:nvSpPr>
          <p:cNvPr id="52" name="椭圆 51"/>
          <p:cNvSpPr/>
          <p:nvPr/>
        </p:nvSpPr>
        <p:spPr bwMode="auto">
          <a:xfrm>
            <a:off x="6264901" y="3439391"/>
            <a:ext cx="333502" cy="322429"/>
          </a:xfrm>
          <a:prstGeom prst="ellipse">
            <a:avLst/>
          </a:prstGeom>
          <a:noFill/>
          <a:ln w="19050" cap="flat" cmpd="sng">
            <a:solidFill>
              <a:schemeClr val="tx1"/>
            </a:solidFill>
            <a:prstDash val="solid"/>
            <a:round/>
          </a:ln>
        </p:spPr>
        <p:txBody>
          <a:bodyPr rtlCol="0" anchor="ctr"/>
          <a:lstStyle/>
          <a:p>
            <a:pPr algn="ctr"/>
            <a:endParaRPr lang="zh-CN" altLang="en-US"/>
          </a:p>
        </p:txBody>
      </p:sp>
      <p:sp>
        <p:nvSpPr>
          <p:cNvPr id="53" name="椭圆 52"/>
          <p:cNvSpPr/>
          <p:nvPr/>
        </p:nvSpPr>
        <p:spPr bwMode="auto">
          <a:xfrm>
            <a:off x="6803429" y="3439391"/>
            <a:ext cx="333502" cy="322429"/>
          </a:xfrm>
          <a:prstGeom prst="ellipse">
            <a:avLst/>
          </a:prstGeom>
          <a:noFill/>
          <a:ln w="19050" cap="flat" cmpd="sng">
            <a:solidFill>
              <a:schemeClr val="tx1"/>
            </a:solidFill>
            <a:prstDash val="solid"/>
            <a:round/>
          </a:ln>
        </p:spPr>
        <p:txBody>
          <a:bodyPr rtlCol="0" anchor="ctr"/>
          <a:lstStyle/>
          <a:p>
            <a:pPr algn="ctr"/>
            <a:endParaRPr lang="zh-CN" altLang="en-US"/>
          </a:p>
        </p:txBody>
      </p:sp>
      <p:sp>
        <p:nvSpPr>
          <p:cNvPr id="54" name="六边形 53"/>
          <p:cNvSpPr/>
          <p:nvPr/>
        </p:nvSpPr>
        <p:spPr bwMode="auto">
          <a:xfrm>
            <a:off x="6770079" y="4795131"/>
            <a:ext cx="366852" cy="320995"/>
          </a:xfrm>
          <a:prstGeom prst="hexagon">
            <a:avLst/>
          </a:prstGeom>
          <a:noFill/>
          <a:ln w="19050" cap="flat" cmpd="sng">
            <a:solidFill>
              <a:schemeClr val="tx1"/>
            </a:solidFill>
            <a:prstDash val="solid"/>
            <a:round/>
          </a:ln>
        </p:spPr>
        <p:txBody>
          <a:bodyPr rtlCol="0" anchor="ctr"/>
          <a:lstStyle/>
          <a:p>
            <a:pPr algn="ctr"/>
            <a:endParaRPr lang="zh-CN" altLang="en-US"/>
          </a:p>
        </p:txBody>
      </p:sp>
      <p:sp>
        <p:nvSpPr>
          <p:cNvPr id="55" name="六边形 54"/>
          <p:cNvSpPr/>
          <p:nvPr/>
        </p:nvSpPr>
        <p:spPr bwMode="auto">
          <a:xfrm>
            <a:off x="6313065" y="4797748"/>
            <a:ext cx="366852" cy="320995"/>
          </a:xfrm>
          <a:prstGeom prst="hexagon">
            <a:avLst/>
          </a:prstGeom>
          <a:noFill/>
          <a:ln w="19050" cap="flat" cmpd="sng">
            <a:solidFill>
              <a:schemeClr val="tx1"/>
            </a:solidFill>
            <a:prstDash val="solid"/>
            <a:round/>
          </a:ln>
        </p:spPr>
        <p:txBody>
          <a:bodyPr rtlCol="0" anchor="ctr"/>
          <a:lstStyle/>
          <a:p>
            <a:pPr algn="ctr"/>
            <a:endParaRPr lang="zh-CN" altLang="en-US"/>
          </a:p>
        </p:txBody>
      </p:sp>
      <p:sp>
        <p:nvSpPr>
          <p:cNvPr id="56" name="圆角矩形 55"/>
          <p:cNvSpPr/>
          <p:nvPr/>
        </p:nvSpPr>
        <p:spPr bwMode="auto">
          <a:xfrm>
            <a:off x="2205960" y="3279283"/>
            <a:ext cx="2271252" cy="2042652"/>
          </a:xfrm>
          <a:prstGeom prst="roundRect">
            <a:avLst/>
          </a:prstGeom>
          <a:noFill/>
          <a:ln w="25400" cap="flat" cmpd="sng">
            <a:solidFill>
              <a:srgbClr val="FF0000"/>
            </a:solidFill>
            <a:prstDash val="sysDash"/>
            <a:round/>
          </a:ln>
        </p:spPr>
        <p:txBody>
          <a:bodyPr rtlCol="0" anchor="ctr"/>
          <a:lstStyle/>
          <a:p>
            <a:pPr algn="ctr"/>
            <a:endParaRPr lang="zh-CN" altLang="en-US"/>
          </a:p>
        </p:txBody>
      </p:sp>
      <p:sp>
        <p:nvSpPr>
          <p:cNvPr id="57" name="圆角矩形 56"/>
          <p:cNvSpPr/>
          <p:nvPr/>
        </p:nvSpPr>
        <p:spPr bwMode="auto">
          <a:xfrm>
            <a:off x="5678805" y="3279140"/>
            <a:ext cx="2934335" cy="561340"/>
          </a:xfrm>
          <a:prstGeom prst="roundRect">
            <a:avLst/>
          </a:prstGeom>
          <a:noFill/>
          <a:ln w="25400" cap="flat" cmpd="sng">
            <a:solidFill>
              <a:srgbClr val="FF0000"/>
            </a:solidFill>
            <a:prstDash val="sysDash"/>
            <a:round/>
          </a:ln>
        </p:spPr>
        <p:txBody>
          <a:bodyPr rtlCol="0" anchor="ctr"/>
          <a:lstStyle/>
          <a:p>
            <a:pPr algn="ctr"/>
            <a:r>
              <a:rPr lang="en-US" altLang="zh-CN"/>
              <a:t>                                </a:t>
            </a:r>
            <a:r>
              <a:rPr lang="zh-CN" altLang="en-US" sz="1800">
                <a:solidFill>
                  <a:srgbClr val="FF0000"/>
                </a:solidFill>
                <a:latin typeface="微软雅黑" panose="020B0503020204020204" pitchFamily="34" charset="-122"/>
                <a:ea typeface="微软雅黑" panose="020B0503020204020204" pitchFamily="34" charset="-122"/>
              </a:rPr>
              <a:t>圆形</a:t>
            </a:r>
          </a:p>
        </p:txBody>
      </p:sp>
      <p:sp>
        <p:nvSpPr>
          <p:cNvPr id="58" name="圆角矩形 57"/>
          <p:cNvSpPr/>
          <p:nvPr/>
        </p:nvSpPr>
        <p:spPr bwMode="auto">
          <a:xfrm>
            <a:off x="5751195" y="3988435"/>
            <a:ext cx="2868930" cy="497840"/>
          </a:xfrm>
          <a:prstGeom prst="roundRect">
            <a:avLst/>
          </a:prstGeom>
          <a:noFill/>
          <a:ln w="25400" cap="flat" cmpd="sng">
            <a:solidFill>
              <a:srgbClr val="FF0000"/>
            </a:solidFill>
            <a:prstDash val="sysDash"/>
            <a:round/>
          </a:ln>
        </p:spPr>
        <p:txBody>
          <a:bodyPr rtlCol="0" anchor="ctr"/>
          <a:lstStyle/>
          <a:p>
            <a:pPr algn="ctr"/>
            <a:r>
              <a:rPr lang="en-US" altLang="zh-CN"/>
              <a:t>                             </a:t>
            </a:r>
            <a:r>
              <a:rPr lang="zh-CN" altLang="en-US">
                <a:solidFill>
                  <a:srgbClr val="FF0000"/>
                </a:solidFill>
                <a:latin typeface="微软雅黑" panose="020B0503020204020204" pitchFamily="34" charset="-122"/>
                <a:ea typeface="微软雅黑" panose="020B0503020204020204" pitchFamily="34" charset="-122"/>
              </a:rPr>
              <a:t>三角形</a:t>
            </a:r>
          </a:p>
        </p:txBody>
      </p:sp>
      <p:sp>
        <p:nvSpPr>
          <p:cNvPr id="59" name="圆角矩形 58"/>
          <p:cNvSpPr/>
          <p:nvPr/>
        </p:nvSpPr>
        <p:spPr bwMode="auto">
          <a:xfrm>
            <a:off x="5751195" y="4729480"/>
            <a:ext cx="2910205" cy="455930"/>
          </a:xfrm>
          <a:prstGeom prst="roundRect">
            <a:avLst/>
          </a:prstGeom>
          <a:noFill/>
          <a:ln w="25400" cap="flat" cmpd="sng">
            <a:solidFill>
              <a:srgbClr val="FF0000"/>
            </a:solidFill>
            <a:prstDash val="sysDash"/>
            <a:round/>
          </a:ln>
        </p:spPr>
        <p:txBody>
          <a:bodyPr rtlCol="0" anchor="ctr"/>
          <a:lstStyle/>
          <a:p>
            <a:pPr algn="ctr"/>
            <a:r>
              <a:rPr lang="en-US" altLang="zh-CN">
                <a:latin typeface="微软雅黑" panose="020B0503020204020204" pitchFamily="34" charset="-122"/>
                <a:ea typeface="微软雅黑" panose="020B0503020204020204" pitchFamily="34" charset="-122"/>
              </a:rPr>
              <a:t>                             </a:t>
            </a:r>
            <a:r>
              <a:rPr lang="zh-CN" altLang="en-US">
                <a:solidFill>
                  <a:srgbClr val="FF0000"/>
                </a:solidFill>
                <a:latin typeface="微软雅黑" panose="020B0503020204020204" pitchFamily="34" charset="-122"/>
                <a:ea typeface="微软雅黑" panose="020B0503020204020204" pitchFamily="34" charset="-122"/>
              </a:rPr>
              <a:t>六边形</a:t>
            </a:r>
          </a:p>
        </p:txBody>
      </p:sp>
      <p:sp>
        <p:nvSpPr>
          <p:cNvPr id="60" name="圆角矩形 59"/>
          <p:cNvSpPr/>
          <p:nvPr/>
        </p:nvSpPr>
        <p:spPr bwMode="auto">
          <a:xfrm>
            <a:off x="4855210" y="3366135"/>
            <a:ext cx="518160" cy="1819275"/>
          </a:xfrm>
          <a:prstGeom prst="roundRect">
            <a:avLst/>
          </a:prstGeom>
          <a:solidFill>
            <a:srgbClr val="5095D5"/>
          </a:solidFill>
          <a:ln w="25400" cap="flat" cmpd="sng">
            <a:noFill/>
            <a:prstDash val="solid"/>
            <a:round/>
          </a:ln>
        </p:spPr>
        <p:txBody>
          <a:bodyPr rtlCol="0" anchor="ctr"/>
          <a:lstStyle/>
          <a:p>
            <a:pPr algn="ctr"/>
            <a:r>
              <a:rPr lang="zh-CN" altLang="en-US" dirty="0">
                <a:solidFill>
                  <a:schemeClr val="bg1"/>
                </a:solidFill>
                <a:latin typeface="+mj-ea"/>
                <a:ea typeface="+mj-ea"/>
              </a:rPr>
              <a:t>聚类</a:t>
            </a:r>
          </a:p>
        </p:txBody>
      </p:sp>
      <p:cxnSp>
        <p:nvCxnSpPr>
          <p:cNvPr id="61" name="直接箭头连接符 60"/>
          <p:cNvCxnSpPr>
            <a:endCxn id="60" idx="1"/>
          </p:cNvCxnSpPr>
          <p:nvPr/>
        </p:nvCxnSpPr>
        <p:spPr>
          <a:xfrm flipV="1">
            <a:off x="4489576" y="4276187"/>
            <a:ext cx="365760" cy="12700"/>
          </a:xfrm>
          <a:prstGeom prst="straightConnector1">
            <a:avLst/>
          </a:prstGeom>
          <a:solidFill>
            <a:srgbClr val="5095D5"/>
          </a:solid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5374766" y="3629122"/>
            <a:ext cx="304165" cy="0"/>
          </a:xfrm>
          <a:prstGeom prst="straightConnector1">
            <a:avLst/>
          </a:prstGeom>
          <a:solidFill>
            <a:srgbClr val="5095D5"/>
          </a:solid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374131" y="4208242"/>
            <a:ext cx="304165" cy="0"/>
          </a:xfrm>
          <a:prstGeom prst="straightConnector1">
            <a:avLst/>
          </a:prstGeom>
          <a:solidFill>
            <a:srgbClr val="5095D5"/>
          </a:solid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5374131" y="4937222"/>
            <a:ext cx="304165" cy="0"/>
          </a:xfrm>
          <a:prstGeom prst="straightConnector1">
            <a:avLst/>
          </a:prstGeom>
          <a:solidFill>
            <a:srgbClr val="5095D5"/>
          </a:solidFill>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P spid="57" grpId="0" bldLvl="0" animBg="1"/>
      <p:bldP spid="58" grpId="0" bldLvl="0" animBg="1"/>
      <p:bldP spid="59" grpId="0" bldLvl="0" animBg="1"/>
      <p:bldP spid="60"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机器学习的演化</a:t>
            </a:r>
          </a:p>
        </p:txBody>
      </p:sp>
      <p:sp>
        <p:nvSpPr>
          <p:cNvPr id="2" name="文本框 1"/>
          <p:cNvSpPr txBox="1"/>
          <p:nvPr/>
        </p:nvSpPr>
        <p:spPr>
          <a:xfrm>
            <a:off x="883920" y="1249045"/>
            <a:ext cx="10344150" cy="4184650"/>
          </a:xfrm>
          <a:prstGeom prst="rect">
            <a:avLst/>
          </a:prstGeom>
          <a:noFill/>
        </p:spPr>
        <p:txBody>
          <a:bodyPr wrap="square" rtlCol="0">
            <a:spAutoFit/>
          </a:bodyPr>
          <a:lstStyle/>
          <a:p>
            <a:pPr marL="0" indent="0" latinLnBrk="0">
              <a:spcAft>
                <a:spcPts val="600"/>
              </a:spcAft>
            </a:pPr>
            <a:r>
              <a:rPr lang="zh-CN" altLang="en-US" b="1">
                <a:latin typeface="楷体" panose="02010609060101010101" charset="-122"/>
                <a:ea typeface="楷体" panose="02010609060101010101" charset="-122"/>
                <a:cs typeface="楷体" panose="02010609060101010101" charset="-122"/>
              </a:rPr>
              <a:t>近</a:t>
            </a:r>
            <a:r>
              <a:rPr lang="en-US" altLang="zh-CN" b="1">
                <a:latin typeface="楷体" panose="02010609060101010101" charset="-122"/>
                <a:ea typeface="楷体" panose="02010609060101010101" charset="-122"/>
                <a:cs typeface="楷体" panose="02010609060101010101" charset="-122"/>
              </a:rPr>
              <a:t>20</a:t>
            </a:r>
            <a:r>
              <a:rPr lang="zh-CN" altLang="en-US" b="1">
                <a:latin typeface="楷体" panose="02010609060101010101" charset="-122"/>
                <a:ea typeface="楷体" panose="02010609060101010101" charset="-122"/>
                <a:cs typeface="楷体" panose="02010609060101010101" charset="-122"/>
              </a:rPr>
              <a:t>年机器学习和人工智能领域的重要进展：</a:t>
            </a:r>
          </a:p>
          <a:p>
            <a:pPr marL="0" indent="0" latinLnBrk="0">
              <a:spcAft>
                <a:spcPts val="600"/>
              </a:spcAft>
            </a:pPr>
            <a:r>
              <a:rPr lang="en-US" altLang="zh-CN" sz="1800" b="1">
                <a:latin typeface="Times New Roman" panose="02020603050405020304" pitchFamily="18" charset="0"/>
                <a:ea typeface="楷体" panose="02010609060101010101" charset="-122"/>
                <a:cs typeface="Times New Roman" panose="02020603050405020304" pitchFamily="18" charset="0"/>
              </a:rPr>
              <a:t>2006年</a:t>
            </a:r>
            <a:r>
              <a:rPr lang="zh-CN" altLang="en-US" sz="1800" b="1">
                <a:latin typeface="Times New Roman" panose="02020603050405020304" pitchFamily="18" charset="0"/>
                <a:ea typeface="楷体" panose="02010609060101010101" charset="-122"/>
                <a:cs typeface="Times New Roman" panose="02020603050405020304" pitchFamily="18" charset="0"/>
              </a:rPr>
              <a:t>：</a:t>
            </a:r>
            <a:r>
              <a:rPr lang="zh-CN" altLang="en-US" sz="1800">
                <a:latin typeface="Times New Roman" panose="02020603050405020304" pitchFamily="18" charset="0"/>
                <a:ea typeface="楷体" panose="02010609060101010101" charset="-122"/>
                <a:cs typeface="Times New Roman" panose="02020603050405020304" pitchFamily="18" charset="0"/>
              </a:rPr>
              <a:t>辛顿提出“多隐层神经网络具有更为优异的特征学习能力，并且其在训练上的复杂度可以通过逐层初始化来有效缓解”</a:t>
            </a:r>
          </a:p>
          <a:p>
            <a:pPr marL="0" indent="0" latinLnBrk="0">
              <a:spcAft>
                <a:spcPts val="600"/>
              </a:spcAft>
            </a:pPr>
            <a:r>
              <a:rPr lang="en-US" altLang="zh-CN" sz="1800" b="1">
                <a:latin typeface="Times New Roman" panose="02020603050405020304" pitchFamily="18" charset="0"/>
                <a:ea typeface="楷体" panose="02010609060101010101" charset="-122"/>
                <a:cs typeface="Times New Roman" panose="02020603050405020304" pitchFamily="18" charset="0"/>
              </a:rPr>
              <a:t>2012</a:t>
            </a:r>
            <a:r>
              <a:rPr lang="zh-CN" altLang="en-US" sz="1800" b="1">
                <a:latin typeface="Times New Roman" panose="02020603050405020304" pitchFamily="18" charset="0"/>
                <a:ea typeface="楷体" panose="02010609060101010101" charset="-122"/>
                <a:cs typeface="Times New Roman" panose="02020603050405020304" pitchFamily="18" charset="0"/>
              </a:rPr>
              <a:t>年：</a:t>
            </a:r>
            <a:r>
              <a:rPr lang="zh-CN" altLang="en-US" sz="1800">
                <a:latin typeface="Times New Roman" panose="02020603050405020304" pitchFamily="18" charset="0"/>
                <a:ea typeface="楷体" panose="02010609060101010101" charset="-122"/>
                <a:cs typeface="Times New Roman" panose="02020603050405020304" pitchFamily="18" charset="0"/>
              </a:rPr>
              <a:t>ImageNet竞赛上CNN的一鸣惊人，</a:t>
            </a:r>
            <a:r>
              <a:rPr lang="zh-CN" altLang="en-US" sz="1800">
                <a:latin typeface="Times New Roman" panose="02020603050405020304" pitchFamily="18" charset="0"/>
                <a:ea typeface="楷体" panose="02010609060101010101" charset="-122"/>
                <a:cs typeface="Times New Roman" panose="02020603050405020304" pitchFamily="18" charset="0"/>
                <a:sym typeface="+mn-ea"/>
              </a:rPr>
              <a:t>辛顿</a:t>
            </a:r>
          </a:p>
          <a:p>
            <a:pPr marL="0" indent="0" latinLnBrk="0">
              <a:spcAft>
                <a:spcPts val="600"/>
              </a:spcAft>
            </a:pPr>
            <a:r>
              <a:rPr lang="en-US" altLang="zh-CN" sz="1800" b="1">
                <a:latin typeface="Times New Roman" panose="02020603050405020304" pitchFamily="18" charset="0"/>
                <a:ea typeface="楷体" panose="02010609060101010101" charset="-122"/>
                <a:cs typeface="Times New Roman" panose="02020603050405020304" pitchFamily="18" charset="0"/>
                <a:sym typeface="+mn-ea"/>
              </a:rPr>
              <a:t>2015</a:t>
            </a:r>
            <a:r>
              <a:rPr lang="zh-CN" altLang="en-US" sz="1800" b="1">
                <a:latin typeface="Times New Roman" panose="02020603050405020304" pitchFamily="18" charset="0"/>
                <a:ea typeface="楷体" panose="02010609060101010101" charset="-122"/>
                <a:cs typeface="Times New Roman" panose="02020603050405020304" pitchFamily="18" charset="0"/>
                <a:sym typeface="+mn-ea"/>
              </a:rPr>
              <a:t>年：</a:t>
            </a:r>
            <a:r>
              <a:rPr lang="en-US" altLang="zh-CN" sz="1800">
                <a:latin typeface="Times New Roman" panose="02020603050405020304" pitchFamily="18" charset="0"/>
                <a:ea typeface="楷体" panose="02010609060101010101" charset="-122"/>
                <a:cs typeface="Times New Roman" panose="02020603050405020304" pitchFamily="18" charset="0"/>
                <a:sym typeface="+mn-ea"/>
              </a:rPr>
              <a:t>ResNet</a:t>
            </a:r>
            <a:r>
              <a:rPr lang="zh-CN" altLang="en-US" sz="1800">
                <a:latin typeface="Times New Roman" panose="02020603050405020304" pitchFamily="18" charset="0"/>
                <a:ea typeface="楷体" panose="02010609060101010101" charset="-122"/>
                <a:cs typeface="Times New Roman" panose="02020603050405020304" pitchFamily="18" charset="0"/>
                <a:sym typeface="+mn-ea"/>
              </a:rPr>
              <a:t>，通道恒等映射实现了多层网络，何凯明</a:t>
            </a:r>
          </a:p>
          <a:p>
            <a:pPr marL="0" indent="0" latinLnBrk="0">
              <a:spcAft>
                <a:spcPts val="600"/>
              </a:spcAft>
            </a:pPr>
            <a:r>
              <a:rPr lang="en-US" altLang="zh-CN" sz="1800" b="1">
                <a:latin typeface="Times New Roman" panose="02020603050405020304" pitchFamily="18" charset="0"/>
                <a:ea typeface="楷体" panose="02010609060101010101" charset="-122"/>
                <a:cs typeface="Times New Roman" panose="02020603050405020304" pitchFamily="18" charset="0"/>
                <a:sym typeface="+mn-ea"/>
              </a:rPr>
              <a:t>2018</a:t>
            </a:r>
            <a:r>
              <a:rPr lang="zh-CN" altLang="en-US" sz="1800" b="1">
                <a:latin typeface="Times New Roman" panose="02020603050405020304" pitchFamily="18" charset="0"/>
                <a:ea typeface="楷体" panose="02010609060101010101" charset="-122"/>
                <a:cs typeface="Times New Roman" panose="02020603050405020304" pitchFamily="18" charset="0"/>
                <a:sym typeface="+mn-ea"/>
              </a:rPr>
              <a:t>年：</a:t>
            </a:r>
            <a:r>
              <a:rPr lang="en-US" altLang="zh-CN" sz="1800">
                <a:latin typeface="Times New Roman" panose="02020603050405020304" pitchFamily="18" charset="0"/>
                <a:ea typeface="楷体" panose="02010609060101010101" charset="-122"/>
                <a:cs typeface="Times New Roman" panose="02020603050405020304" pitchFamily="18" charset="0"/>
                <a:sym typeface="+mn-ea"/>
              </a:rPr>
              <a:t>BERT</a:t>
            </a:r>
            <a:r>
              <a:rPr lang="zh-CN" altLang="en-US" sz="18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1800">
                <a:latin typeface="Times New Roman" panose="02020603050405020304" pitchFamily="18" charset="0"/>
                <a:ea typeface="楷体" panose="02010609060101010101" charset="-122"/>
                <a:cs typeface="Times New Roman" panose="02020603050405020304" pitchFamily="18" charset="0"/>
                <a:sym typeface="+mn-ea"/>
              </a:rPr>
              <a:t> 基于Transformer架构的预训练语言模型</a:t>
            </a:r>
            <a:r>
              <a:rPr lang="zh-CN" altLang="en-US" sz="1800">
                <a:latin typeface="Times New Roman" panose="02020603050405020304" pitchFamily="18" charset="0"/>
                <a:ea typeface="楷体" panose="02010609060101010101" charset="-122"/>
                <a:cs typeface="Times New Roman" panose="02020603050405020304" pitchFamily="18" charset="0"/>
                <a:sym typeface="+mn-ea"/>
              </a:rPr>
              <a:t>，谷歌公司</a:t>
            </a:r>
            <a:endParaRPr lang="en-US" altLang="zh-CN" sz="1800">
              <a:latin typeface="Times New Roman" panose="02020603050405020304" pitchFamily="18" charset="0"/>
              <a:ea typeface="楷体" panose="02010609060101010101" charset="-122"/>
              <a:cs typeface="Times New Roman" panose="02020603050405020304" pitchFamily="18" charset="0"/>
              <a:sym typeface="+mn-ea"/>
            </a:endParaRPr>
          </a:p>
          <a:p>
            <a:pPr marL="0" indent="0" latinLnBrk="0">
              <a:spcAft>
                <a:spcPts val="600"/>
              </a:spcAft>
            </a:pPr>
            <a:r>
              <a:rPr lang="en-US" altLang="zh-CN" b="1">
                <a:latin typeface="Times New Roman" panose="02020603050405020304" pitchFamily="18" charset="0"/>
                <a:ea typeface="楷体" panose="02010609060101010101" charset="-122"/>
                <a:cs typeface="Times New Roman" panose="02020603050405020304" pitchFamily="18" charset="0"/>
              </a:rPr>
              <a:t>2019</a:t>
            </a:r>
            <a:r>
              <a:rPr lang="zh-CN" altLang="en-US" b="1">
                <a:latin typeface="Times New Roman" panose="02020603050405020304" pitchFamily="18" charset="0"/>
                <a:ea typeface="楷体" panose="02010609060101010101" charset="-122"/>
                <a:cs typeface="Times New Roman" panose="02020603050405020304" pitchFamily="18" charset="0"/>
              </a:rPr>
              <a:t>年：</a:t>
            </a:r>
            <a:r>
              <a:rPr lang="zh-CN" altLang="en-US">
                <a:latin typeface="Times New Roman" panose="02020603050405020304" pitchFamily="18" charset="0"/>
                <a:ea typeface="楷体" panose="02010609060101010101" charset="-122"/>
                <a:cs typeface="Times New Roman" panose="02020603050405020304" pitchFamily="18" charset="0"/>
              </a:rPr>
              <a:t>GPT-2（OpenAI，上文预测下文）、T5 （Google AI，序列到序列）</a:t>
            </a:r>
          </a:p>
          <a:p>
            <a:pPr marL="0" indent="0" latinLnBrk="0">
              <a:spcAft>
                <a:spcPts val="600"/>
              </a:spcAft>
            </a:pPr>
            <a:r>
              <a:rPr lang="en-US" altLang="zh-CN" b="1">
                <a:latin typeface="Times New Roman" panose="02020603050405020304" pitchFamily="18" charset="0"/>
                <a:ea typeface="楷体" panose="02010609060101010101" charset="-122"/>
                <a:cs typeface="Times New Roman" panose="02020603050405020304" pitchFamily="18" charset="0"/>
                <a:sym typeface="+mn-ea"/>
              </a:rPr>
              <a:t>2020</a:t>
            </a:r>
            <a:r>
              <a:rPr lang="zh-CN" altLang="en-US" b="1">
                <a:latin typeface="Times New Roman" panose="02020603050405020304" pitchFamily="18" charset="0"/>
                <a:ea typeface="楷体" panose="02010609060101010101" charset="-122"/>
                <a:cs typeface="Times New Roman" panose="02020603050405020304" pitchFamily="18" charset="0"/>
                <a:sym typeface="+mn-ea"/>
              </a:rPr>
              <a:t>年：</a:t>
            </a:r>
            <a:r>
              <a:rPr lang="zh-CN" altLang="en-US">
                <a:latin typeface="Times New Roman" panose="02020603050405020304" pitchFamily="18" charset="0"/>
                <a:ea typeface="楷体" panose="02010609060101010101" charset="-122"/>
                <a:cs typeface="Times New Roman" panose="02020603050405020304" pitchFamily="18" charset="0"/>
                <a:sym typeface="+mn-ea"/>
              </a:rPr>
              <a:t>GPT-</a:t>
            </a:r>
            <a:r>
              <a:rPr lang="en-US" altLang="zh-CN">
                <a:latin typeface="Times New Roman" panose="02020603050405020304" pitchFamily="18" charset="0"/>
                <a:ea typeface="楷体" panose="02010609060101010101" charset="-122"/>
                <a:cs typeface="Times New Roman" panose="02020603050405020304" pitchFamily="18" charset="0"/>
                <a:sym typeface="+mn-ea"/>
              </a:rPr>
              <a:t>3</a:t>
            </a:r>
            <a:r>
              <a:rPr lang="zh-CN" altLang="en-US">
                <a:latin typeface="Times New Roman" panose="02020603050405020304" pitchFamily="18" charset="0"/>
                <a:ea typeface="楷体" panose="02010609060101010101" charset="-122"/>
                <a:cs typeface="Times New Roman" panose="02020603050405020304" pitchFamily="18" charset="0"/>
                <a:sym typeface="+mn-ea"/>
              </a:rPr>
              <a:t>（OpenAI，语言模型）、AlphaFold 2 （</a:t>
            </a:r>
            <a:r>
              <a:rPr>
                <a:latin typeface="Times New Roman" panose="02020603050405020304" pitchFamily="18" charset="0"/>
                <a:ea typeface="楷体" panose="02010609060101010101" charset="-122"/>
                <a:cs typeface="Times New Roman" panose="02020603050405020304" pitchFamily="18" charset="0"/>
                <a:sym typeface="+mn-ea"/>
              </a:rPr>
              <a:t>结构预测模型</a:t>
            </a:r>
            <a:r>
              <a:rPr lang="zh-CN">
                <a:latin typeface="Times New Roman" panose="02020603050405020304" pitchFamily="18" charset="0"/>
                <a:ea typeface="楷体" panose="02010609060101010101" charset="-122"/>
                <a:cs typeface="Times New Roman" panose="02020603050405020304" pitchFamily="18" charset="0"/>
                <a:sym typeface="+mn-ea"/>
              </a:rPr>
              <a:t>，生物学应用</a:t>
            </a:r>
            <a:r>
              <a:rPr lang="zh-CN" altLang="en-US">
                <a:latin typeface="Times New Roman" panose="02020603050405020304" pitchFamily="18" charset="0"/>
                <a:ea typeface="楷体" panose="02010609060101010101" charset="-122"/>
                <a:cs typeface="Times New Roman" panose="02020603050405020304" pitchFamily="18" charset="0"/>
                <a:sym typeface="+mn-ea"/>
              </a:rPr>
              <a:t>）</a:t>
            </a:r>
            <a:endParaRPr lang="zh-CN" altLang="en-US">
              <a:latin typeface="Times New Roman" panose="02020603050405020304" pitchFamily="18" charset="0"/>
              <a:ea typeface="楷体" panose="02010609060101010101" charset="-122"/>
              <a:cs typeface="Times New Roman" panose="02020603050405020304" pitchFamily="18" charset="0"/>
            </a:endParaRPr>
          </a:p>
          <a:p>
            <a:pPr marL="0" indent="0" latinLnBrk="0">
              <a:spcAft>
                <a:spcPts val="600"/>
              </a:spcAft>
            </a:pPr>
            <a:r>
              <a:rPr lang="en-US" altLang="zh-CN" b="1">
                <a:latin typeface="Times New Roman" panose="02020603050405020304" pitchFamily="18" charset="0"/>
                <a:ea typeface="楷体" panose="02010609060101010101" charset="-122"/>
                <a:cs typeface="Times New Roman" panose="02020603050405020304" pitchFamily="18" charset="0"/>
                <a:sym typeface="+mn-ea"/>
              </a:rPr>
              <a:t>2021</a:t>
            </a:r>
            <a:r>
              <a:rPr lang="zh-CN" altLang="en-US" b="1">
                <a:latin typeface="Times New Roman" panose="02020603050405020304" pitchFamily="18" charset="0"/>
                <a:ea typeface="楷体" panose="02010609060101010101" charset="-122"/>
                <a:cs typeface="Times New Roman" panose="02020603050405020304" pitchFamily="18" charset="0"/>
                <a:sym typeface="+mn-ea"/>
              </a:rPr>
              <a:t>年：</a:t>
            </a:r>
            <a:r>
              <a:rPr>
                <a:latin typeface="Times New Roman" panose="02020603050405020304" pitchFamily="18" charset="0"/>
                <a:ea typeface="楷体" panose="02010609060101010101" charset="-122"/>
                <a:cs typeface="Times New Roman" panose="02020603050405020304" pitchFamily="18" charset="0"/>
                <a:sym typeface="+mn-ea"/>
              </a:rPr>
              <a:t>LaMDA</a:t>
            </a:r>
            <a:r>
              <a:rPr lang="zh-CN" altLang="en-US">
                <a:latin typeface="Times New Roman" panose="02020603050405020304" pitchFamily="18" charset="0"/>
                <a:ea typeface="楷体" panose="02010609060101010101" charset="-122"/>
                <a:cs typeface="Times New Roman" panose="02020603050405020304" pitchFamily="18" charset="0"/>
                <a:sym typeface="+mn-ea"/>
              </a:rPr>
              <a:t>（Google，对话系统）、CLIP （OpenAI，多模态任务）</a:t>
            </a:r>
            <a:endParaRPr lang="zh-CN" altLang="en-US">
              <a:latin typeface="Times New Roman" panose="02020603050405020304" pitchFamily="18" charset="0"/>
              <a:ea typeface="楷体" panose="02010609060101010101" charset="-122"/>
              <a:cs typeface="Times New Roman" panose="02020603050405020304" pitchFamily="18" charset="0"/>
            </a:endParaRPr>
          </a:p>
          <a:p>
            <a:pPr marL="0" indent="0" latinLnBrk="0">
              <a:spcAft>
                <a:spcPts val="600"/>
              </a:spcAft>
            </a:pPr>
            <a:r>
              <a:rPr lang="en-US" altLang="zh-CN" b="1">
                <a:latin typeface="Times New Roman" panose="02020603050405020304" pitchFamily="18" charset="0"/>
                <a:ea typeface="楷体" panose="02010609060101010101" charset="-122"/>
                <a:cs typeface="Times New Roman" panose="02020603050405020304" pitchFamily="18" charset="0"/>
                <a:sym typeface="+mn-ea"/>
              </a:rPr>
              <a:t>2023</a:t>
            </a:r>
            <a:r>
              <a:rPr lang="zh-CN" altLang="en-US" b="1">
                <a:latin typeface="Times New Roman" panose="02020603050405020304" pitchFamily="18" charset="0"/>
                <a:ea typeface="楷体" panose="02010609060101010101" charset="-122"/>
                <a:cs typeface="Times New Roman" panose="02020603050405020304" pitchFamily="18" charset="0"/>
                <a:sym typeface="+mn-ea"/>
              </a:rPr>
              <a:t>年：</a:t>
            </a:r>
            <a:r>
              <a:rPr lang="zh-CN" altLang="en-US">
                <a:latin typeface="Times New Roman" panose="02020603050405020304" pitchFamily="18" charset="0"/>
                <a:ea typeface="楷体" panose="02010609060101010101" charset="-122"/>
                <a:cs typeface="Times New Roman" panose="02020603050405020304" pitchFamily="18" charset="0"/>
                <a:sym typeface="+mn-ea"/>
              </a:rPr>
              <a:t>GPT-</a:t>
            </a:r>
            <a:r>
              <a:rPr lang="en-US" altLang="zh-CN">
                <a:latin typeface="Times New Roman" panose="02020603050405020304" pitchFamily="18" charset="0"/>
                <a:ea typeface="楷体" panose="02010609060101010101" charset="-122"/>
                <a:cs typeface="Times New Roman" panose="02020603050405020304" pitchFamily="18" charset="0"/>
                <a:sym typeface="+mn-ea"/>
              </a:rPr>
              <a:t>4</a:t>
            </a:r>
            <a:r>
              <a:rPr lang="zh-CN" altLang="en-US">
                <a:latin typeface="Times New Roman" panose="02020603050405020304" pitchFamily="18" charset="0"/>
                <a:ea typeface="楷体" panose="02010609060101010101" charset="-122"/>
                <a:cs typeface="Times New Roman" panose="02020603050405020304" pitchFamily="18" charset="0"/>
                <a:sym typeface="+mn-ea"/>
              </a:rPr>
              <a:t>（OpenAI，大语言模型的蓬勃发展）</a:t>
            </a:r>
          </a:p>
          <a:p>
            <a:pPr marL="0" indent="0" latinLnBrk="0">
              <a:spcAft>
                <a:spcPts val="600"/>
              </a:spcAft>
            </a:pPr>
            <a:r>
              <a:rPr lang="en-US" altLang="zh-CN" b="1">
                <a:latin typeface="Times New Roman" panose="02020603050405020304" pitchFamily="18" charset="0"/>
                <a:ea typeface="楷体" panose="02010609060101010101" charset="-122"/>
                <a:cs typeface="Times New Roman" panose="02020603050405020304" pitchFamily="18" charset="0"/>
                <a:sym typeface="+mn-ea"/>
              </a:rPr>
              <a:t>2024</a:t>
            </a:r>
            <a:r>
              <a:rPr lang="zh-CN" altLang="en-US" b="1">
                <a:latin typeface="Times New Roman" panose="02020603050405020304" pitchFamily="18" charset="0"/>
                <a:ea typeface="楷体" panose="02010609060101010101" charset="-122"/>
                <a:cs typeface="Times New Roman" panose="02020603050405020304" pitchFamily="18" charset="0"/>
                <a:sym typeface="+mn-ea"/>
              </a:rPr>
              <a:t>年：</a:t>
            </a:r>
            <a:r>
              <a:rPr>
                <a:latin typeface="Times New Roman" panose="02020603050405020304" pitchFamily="18" charset="0"/>
                <a:ea typeface="楷体" panose="02010609060101010101" charset="-122"/>
                <a:cs typeface="Times New Roman" panose="02020603050405020304" pitchFamily="18" charset="0"/>
                <a:sym typeface="+mn-ea"/>
              </a:rPr>
              <a:t>DALL-E 3</a:t>
            </a:r>
            <a:r>
              <a:rPr lang="zh-CN" altLang="en-US">
                <a:latin typeface="Times New Roman" panose="02020603050405020304" pitchFamily="18" charset="0"/>
                <a:ea typeface="楷体" panose="02010609060101010101" charset="-122"/>
                <a:cs typeface="Times New Roman" panose="02020603050405020304" pitchFamily="18" charset="0"/>
                <a:sym typeface="+mn-ea"/>
              </a:rPr>
              <a:t>（OpenAI，图像生成）、PaLM</a:t>
            </a:r>
            <a:r>
              <a:rPr lang="en-US" altLang="zh-CN">
                <a:latin typeface="Times New Roman" panose="02020603050405020304" pitchFamily="18" charset="0"/>
                <a:ea typeface="楷体" panose="02010609060101010101" charset="-122"/>
                <a:cs typeface="Times New Roman" panose="02020603050405020304" pitchFamily="18" charset="0"/>
                <a:sym typeface="+mn-ea"/>
              </a:rPr>
              <a:t> 3</a:t>
            </a:r>
            <a:r>
              <a:rPr lang="zh-CN" altLang="en-US">
                <a:latin typeface="Times New Roman" panose="02020603050405020304" pitchFamily="18" charset="0"/>
                <a:ea typeface="楷体" panose="02010609060101010101" charset="-122"/>
                <a:cs typeface="Times New Roman" panose="02020603050405020304" pitchFamily="18" charset="0"/>
                <a:sym typeface="+mn-ea"/>
              </a:rPr>
              <a:t>（Google AI，大语言模型）</a:t>
            </a:r>
          </a:p>
          <a:p>
            <a:endParaRPr lang="zh-CN" altLang="en-US">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8567" y="1508693"/>
            <a:ext cx="11107601" cy="1020149"/>
          </a:xfrm>
        </p:spPr>
        <p:txBody>
          <a:bodyPr/>
          <a:lstStyle/>
          <a:p>
            <a:pPr marL="0" indent="0">
              <a:buNone/>
            </a:pPr>
            <a:r>
              <a:rPr lang="zh-CN" altLang="en-US" b="0" dirty="0" smtClean="0"/>
              <a:t>训练数据是混合数据：</a:t>
            </a:r>
            <a:r>
              <a:rPr lang="zh-CN" altLang="en-US" b="0" dirty="0" smtClean="0">
                <a:solidFill>
                  <a:srgbClr val="FF0000"/>
                </a:solidFill>
              </a:rPr>
              <a:t>大量</a:t>
            </a:r>
            <a:r>
              <a:rPr lang="zh-CN" altLang="en-US" b="0" dirty="0">
                <a:solidFill>
                  <a:srgbClr val="FF0000"/>
                </a:solidFill>
              </a:rPr>
              <a:t>的无标签</a:t>
            </a:r>
            <a:r>
              <a:rPr lang="zh-CN" altLang="en-US" b="0" dirty="0" smtClean="0">
                <a:solidFill>
                  <a:srgbClr val="FF0000"/>
                </a:solidFill>
              </a:rPr>
              <a:t>数据、</a:t>
            </a:r>
            <a:r>
              <a:rPr lang="zh-CN" altLang="en-US" b="0" dirty="0">
                <a:solidFill>
                  <a:srgbClr val="FF0000"/>
                </a:solidFill>
              </a:rPr>
              <a:t>少量</a:t>
            </a:r>
            <a:r>
              <a:rPr lang="zh-CN" altLang="en-US" b="0" dirty="0" smtClean="0">
                <a:solidFill>
                  <a:srgbClr val="FF0000"/>
                </a:solidFill>
              </a:rPr>
              <a:t>有</a:t>
            </a:r>
            <a:r>
              <a:rPr lang="zh-CN" altLang="en-US" b="0" dirty="0">
                <a:solidFill>
                  <a:srgbClr val="FF0000"/>
                </a:solidFill>
              </a:rPr>
              <a:t>标签的</a:t>
            </a:r>
            <a:r>
              <a:rPr lang="zh-CN" altLang="en-US" b="0" dirty="0" smtClean="0">
                <a:solidFill>
                  <a:srgbClr val="FF0000"/>
                </a:solidFill>
              </a:rPr>
              <a:t>数据</a:t>
            </a:r>
            <a:r>
              <a:rPr lang="zh-CN" altLang="en-US" b="0" dirty="0" smtClean="0"/>
              <a:t>。</a:t>
            </a:r>
            <a:endParaRPr lang="en-US" altLang="zh-CN" b="0" dirty="0"/>
          </a:p>
          <a:p>
            <a:pPr>
              <a:buFont typeface="Arial" panose="020B0604020202020204" pitchFamily="34" charset="0"/>
              <a:buChar char="•"/>
            </a:pPr>
            <a:r>
              <a:rPr lang="zh-CN" altLang="en-US" b="0" dirty="0" smtClean="0"/>
              <a:t>比如：照片识别，</a:t>
            </a:r>
            <a:r>
              <a:rPr lang="zh-CN" altLang="en-US" b="0" dirty="0"/>
              <a:t>存在大量的照片是无标签的</a:t>
            </a:r>
            <a:r>
              <a:rPr lang="zh-CN" altLang="en-US" b="0" dirty="0" smtClean="0"/>
              <a:t>。</a:t>
            </a:r>
            <a:endParaRPr lang="en-US" altLang="zh-CN" b="0" dirty="0"/>
          </a:p>
        </p:txBody>
      </p:sp>
      <p:sp>
        <p:nvSpPr>
          <p:cNvPr id="3" name="标题 2"/>
          <p:cNvSpPr>
            <a:spLocks noGrp="1"/>
          </p:cNvSpPr>
          <p:nvPr>
            <p:ph type="title"/>
          </p:nvPr>
        </p:nvSpPr>
        <p:spPr/>
        <p:txBody>
          <a:bodyPr/>
          <a:lstStyle/>
          <a:p>
            <a:r>
              <a:rPr lang="zh-CN" altLang="en-US" dirty="0"/>
              <a:t>机器学习的基本知识</a:t>
            </a:r>
          </a:p>
        </p:txBody>
      </p:sp>
      <p:sp>
        <p:nvSpPr>
          <p:cNvPr id="7" name="内容占位符 3"/>
          <p:cNvSpPr txBox="1"/>
          <p:nvPr/>
        </p:nvSpPr>
        <p:spPr bwMode="auto">
          <a:xfrm>
            <a:off x="254876" y="1082224"/>
            <a:ext cx="11107601" cy="4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Autofit/>
          </a:bodyPr>
          <a:lstStyle>
            <a:lvl1pPr marL="0" indent="0" algn="l" rtl="0" eaLnBrk="0" fontAlgn="base" hangingPunct="0">
              <a:spcBef>
                <a:spcPct val="20000"/>
              </a:spcBef>
              <a:spcAft>
                <a:spcPct val="0"/>
              </a:spcAft>
              <a:buClr>
                <a:srgbClr val="000066"/>
              </a:buClr>
              <a:buFont typeface="Wingdings" panose="05000000000000000000" pitchFamily="2" charset="2"/>
              <a:buNone/>
              <a:defRPr kumimoji="1" lang="zh-CN" altLang="en-US" sz="2000" b="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r>
              <a:rPr lang="en-US" altLang="zh-CN" kern="0" dirty="0" smtClean="0"/>
              <a:t>1. </a:t>
            </a:r>
            <a:r>
              <a:rPr lang="zh-CN" altLang="en-US" kern="0" dirty="0" smtClean="0"/>
              <a:t>按照是否有标签划分</a:t>
            </a:r>
            <a:r>
              <a:rPr lang="en-US" altLang="zh-CN" kern="0" dirty="0" smtClean="0"/>
              <a:t>——</a:t>
            </a:r>
            <a:r>
              <a:rPr lang="zh-CN" altLang="en-US" b="1" kern="0" dirty="0" smtClean="0">
                <a:solidFill>
                  <a:srgbClr val="0000FF"/>
                </a:solidFill>
              </a:rPr>
              <a:t>半监督学习</a:t>
            </a:r>
            <a:endParaRPr lang="zh-CN" altLang="en-US" b="1" kern="0" dirty="0">
              <a:solidFill>
                <a:srgbClr val="0000FF"/>
              </a:solidFill>
            </a:endParaRPr>
          </a:p>
        </p:txBody>
      </p:sp>
      <p:graphicFrame>
        <p:nvGraphicFramePr>
          <p:cNvPr id="12" name="图示 11"/>
          <p:cNvGraphicFramePr/>
          <p:nvPr/>
        </p:nvGraphicFramePr>
        <p:xfrm>
          <a:off x="1234240" y="3186827"/>
          <a:ext cx="9752264" cy="1833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机器学习的种类</a:t>
            </a:r>
          </a:p>
        </p:txBody>
      </p:sp>
      <p:sp>
        <p:nvSpPr>
          <p:cNvPr id="6" name="内容占位符 3"/>
          <p:cNvSpPr>
            <a:spLocks noGrp="1"/>
          </p:cNvSpPr>
          <p:nvPr>
            <p:ph idx="10"/>
          </p:nvPr>
        </p:nvSpPr>
        <p:spPr>
          <a:xfrm>
            <a:off x="423819" y="1138980"/>
            <a:ext cx="11107601" cy="426469"/>
          </a:xfrm>
        </p:spPr>
        <p:txBody>
          <a:bodyPr/>
          <a:lstStyle/>
          <a:p>
            <a:r>
              <a:rPr lang="en-US" altLang="zh-CN" dirty="0" smtClean="0"/>
              <a:t>2. </a:t>
            </a:r>
            <a:r>
              <a:rPr lang="zh-CN" altLang="en-US" dirty="0" smtClean="0"/>
              <a:t>按照是否动态渐进学习划分</a:t>
            </a:r>
            <a:endParaRPr lang="zh-CN" altLang="en-US" dirty="0"/>
          </a:p>
        </p:txBody>
      </p:sp>
      <p:sp>
        <p:nvSpPr>
          <p:cNvPr id="2" name="圆角矩形 1"/>
          <p:cNvSpPr/>
          <p:nvPr/>
        </p:nvSpPr>
        <p:spPr bwMode="auto">
          <a:xfrm>
            <a:off x="421819" y="3282196"/>
            <a:ext cx="1330609" cy="472966"/>
          </a:xfrm>
          <a:prstGeom prst="roundRect">
            <a:avLst/>
          </a:prstGeom>
          <a:noFill/>
          <a:ln w="19050" cap="flat" cmpd="sng">
            <a:solidFill>
              <a:schemeClr val="tx1"/>
            </a:solidFill>
            <a:prstDash val="solid"/>
            <a:round/>
          </a:ln>
        </p:spPr>
        <p:txBody>
          <a:bodyPr rtlCol="0" anchor="ctr"/>
          <a:lstStyle/>
          <a:p>
            <a:pPr algn="ctr"/>
            <a:r>
              <a:rPr lang="zh-CN" altLang="en-US" dirty="0" smtClean="0">
                <a:latin typeface="+mj-ea"/>
                <a:ea typeface="+mj-ea"/>
              </a:rPr>
              <a:t>机器学习</a:t>
            </a:r>
            <a:endParaRPr lang="zh-CN" altLang="en-US" dirty="0">
              <a:latin typeface="+mj-ea"/>
              <a:ea typeface="+mj-ea"/>
            </a:endParaRPr>
          </a:p>
        </p:txBody>
      </p:sp>
      <p:sp>
        <p:nvSpPr>
          <p:cNvPr id="7" name="圆角矩形 6"/>
          <p:cNvSpPr/>
          <p:nvPr/>
        </p:nvSpPr>
        <p:spPr bwMode="auto">
          <a:xfrm>
            <a:off x="2680906" y="3857528"/>
            <a:ext cx="1330609" cy="472966"/>
          </a:xfrm>
          <a:prstGeom prst="roundRect">
            <a:avLst/>
          </a:prstGeom>
          <a:noFill/>
          <a:ln w="19050" cap="flat" cmpd="sng">
            <a:solidFill>
              <a:schemeClr val="tx1"/>
            </a:solidFill>
            <a:prstDash val="solid"/>
            <a:round/>
          </a:ln>
        </p:spPr>
        <p:txBody>
          <a:bodyPr rtlCol="0" anchor="ctr"/>
          <a:lstStyle/>
          <a:p>
            <a:pPr algn="ctr"/>
            <a:r>
              <a:rPr lang="zh-CN" altLang="en-US" dirty="0" smtClean="0">
                <a:latin typeface="+mj-ea"/>
                <a:ea typeface="+mj-ea"/>
              </a:rPr>
              <a:t>在线学习</a:t>
            </a:r>
            <a:endParaRPr lang="zh-CN" altLang="en-US" dirty="0">
              <a:latin typeface="+mj-ea"/>
              <a:ea typeface="+mj-ea"/>
            </a:endParaRPr>
          </a:p>
        </p:txBody>
      </p:sp>
      <p:sp>
        <p:nvSpPr>
          <p:cNvPr id="8" name="圆角矩形 7"/>
          <p:cNvSpPr/>
          <p:nvPr/>
        </p:nvSpPr>
        <p:spPr bwMode="auto">
          <a:xfrm>
            <a:off x="2680905" y="2696451"/>
            <a:ext cx="1330609" cy="472966"/>
          </a:xfrm>
          <a:prstGeom prst="roundRect">
            <a:avLst/>
          </a:prstGeom>
          <a:noFill/>
          <a:ln w="19050" cap="flat" cmpd="sng">
            <a:solidFill>
              <a:schemeClr val="tx1"/>
            </a:solidFill>
            <a:prstDash val="solid"/>
            <a:round/>
          </a:ln>
        </p:spPr>
        <p:txBody>
          <a:bodyPr rtlCol="0" anchor="ctr"/>
          <a:lstStyle/>
          <a:p>
            <a:pPr algn="ctr"/>
            <a:r>
              <a:rPr lang="zh-CN" altLang="en-US" dirty="0" smtClean="0">
                <a:latin typeface="+mj-ea"/>
                <a:ea typeface="+mj-ea"/>
              </a:rPr>
              <a:t>批量学习</a:t>
            </a:r>
            <a:endParaRPr lang="zh-CN" altLang="en-US" dirty="0">
              <a:latin typeface="+mj-ea"/>
              <a:ea typeface="+mj-ea"/>
            </a:endParaRPr>
          </a:p>
        </p:txBody>
      </p:sp>
      <p:sp>
        <p:nvSpPr>
          <p:cNvPr id="9" name="圆角矩形 8"/>
          <p:cNvSpPr/>
          <p:nvPr/>
        </p:nvSpPr>
        <p:spPr bwMode="auto">
          <a:xfrm>
            <a:off x="4480801" y="2696451"/>
            <a:ext cx="4303047" cy="472966"/>
          </a:xfrm>
          <a:prstGeom prst="roundRect">
            <a:avLst/>
          </a:prstGeom>
          <a:noFill/>
          <a:ln w="19050" cap="flat" cmpd="sng">
            <a:solidFill>
              <a:schemeClr val="tx1"/>
            </a:solidFill>
            <a:prstDash val="solid"/>
            <a:round/>
          </a:ln>
        </p:spPr>
        <p:txBody>
          <a:bodyPr rtlCol="0" anchor="ctr"/>
          <a:lstStyle/>
          <a:p>
            <a:pPr lvl="0"/>
            <a:r>
              <a:rPr lang="zh-CN" altLang="en-US">
                <a:latin typeface="+mj-ea"/>
                <a:ea typeface="+mj-ea"/>
                <a:sym typeface="+mn-ea"/>
              </a:rPr>
              <a:t>模型使用</a:t>
            </a:r>
            <a:r>
              <a:rPr lang="zh-CN" altLang="en-US">
                <a:solidFill>
                  <a:srgbClr val="FF0000"/>
                </a:solidFill>
                <a:latin typeface="+mj-ea"/>
                <a:ea typeface="+mj-ea"/>
                <a:sym typeface="+mn-ea"/>
              </a:rPr>
              <a:t>整个训练数据集</a:t>
            </a:r>
            <a:r>
              <a:rPr lang="zh-CN" altLang="en-US">
                <a:latin typeface="+mj-ea"/>
                <a:ea typeface="+mj-ea"/>
                <a:sym typeface="+mn-ea"/>
              </a:rPr>
              <a:t>进行训练</a:t>
            </a:r>
            <a:endParaRPr lang="zh-CN" altLang="en-US" dirty="0">
              <a:latin typeface="+mj-ea"/>
              <a:ea typeface="+mj-ea"/>
            </a:endParaRPr>
          </a:p>
        </p:txBody>
      </p:sp>
      <p:cxnSp>
        <p:nvCxnSpPr>
          <p:cNvPr id="5" name="直接箭头连接符 4"/>
          <p:cNvCxnSpPr>
            <a:stCxn id="2" idx="3"/>
            <a:endCxn id="8" idx="1"/>
          </p:cNvCxnSpPr>
          <p:nvPr/>
        </p:nvCxnSpPr>
        <p:spPr>
          <a:xfrm flipV="1">
            <a:off x="1752428" y="2932934"/>
            <a:ext cx="928477" cy="585745"/>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 idx="3"/>
            <a:endCxn id="7" idx="1"/>
          </p:cNvCxnSpPr>
          <p:nvPr/>
        </p:nvCxnSpPr>
        <p:spPr>
          <a:xfrm>
            <a:off x="1752428" y="3518679"/>
            <a:ext cx="928478" cy="57533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 idx="3"/>
            <a:endCxn id="9" idx="1"/>
          </p:cNvCxnSpPr>
          <p:nvPr/>
        </p:nvCxnSpPr>
        <p:spPr>
          <a:xfrm>
            <a:off x="4011514" y="2932934"/>
            <a:ext cx="469287"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bwMode="auto">
          <a:xfrm>
            <a:off x="4594311" y="3863834"/>
            <a:ext cx="4189537" cy="472966"/>
          </a:xfrm>
          <a:prstGeom prst="roundRect">
            <a:avLst/>
          </a:prstGeom>
          <a:noFill/>
          <a:ln w="19050" cap="flat" cmpd="sng">
            <a:solidFill>
              <a:schemeClr val="tx1"/>
            </a:solidFill>
            <a:prstDash val="solid"/>
            <a:round/>
          </a:ln>
        </p:spPr>
        <p:txBody>
          <a:bodyPr rtlCol="0" anchor="ctr"/>
          <a:lstStyle/>
          <a:p>
            <a:pPr lvl="0"/>
            <a:r>
              <a:rPr lang="zh-CN" altLang="en-US">
                <a:latin typeface="+mj-ea"/>
                <a:ea typeface="+mj-ea"/>
                <a:sym typeface="+mn-ea"/>
              </a:rPr>
              <a:t>模型</a:t>
            </a:r>
            <a:r>
              <a:rPr lang="zh-CN" altLang="en-US">
                <a:solidFill>
                  <a:srgbClr val="FF0000"/>
                </a:solidFill>
                <a:latin typeface="+mj-ea"/>
                <a:ea typeface="+mj-ea"/>
                <a:sym typeface="+mn-ea"/>
              </a:rPr>
              <a:t>逐个或逐小批量</a:t>
            </a:r>
            <a:r>
              <a:rPr lang="zh-CN" altLang="en-US">
                <a:latin typeface="+mj-ea"/>
                <a:ea typeface="+mj-ea"/>
                <a:sym typeface="+mn-ea"/>
              </a:rPr>
              <a:t>接收数据进行训练</a:t>
            </a:r>
            <a:endParaRPr lang="zh-CN" altLang="zh-CN" dirty="0">
              <a:latin typeface="+mj-ea"/>
              <a:ea typeface="+mj-ea"/>
            </a:endParaRPr>
          </a:p>
        </p:txBody>
      </p:sp>
      <p:cxnSp>
        <p:nvCxnSpPr>
          <p:cNvPr id="17" name="直接连接符 16"/>
          <p:cNvCxnSpPr>
            <a:stCxn id="7" idx="3"/>
            <a:endCxn id="16" idx="1"/>
          </p:cNvCxnSpPr>
          <p:nvPr/>
        </p:nvCxnSpPr>
        <p:spPr>
          <a:xfrm>
            <a:off x="4011515" y="4094011"/>
            <a:ext cx="582796" cy="630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平行四边形 25"/>
          <p:cNvSpPr/>
          <p:nvPr/>
        </p:nvSpPr>
        <p:spPr>
          <a:xfrm>
            <a:off x="9063750" y="2430020"/>
            <a:ext cx="1136015" cy="855980"/>
          </a:xfrm>
          <a:prstGeom prst="parallelogram">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cxnSp>
        <p:nvCxnSpPr>
          <p:cNvPr id="27" name="直接箭头连接符 26"/>
          <p:cNvCxnSpPr/>
          <p:nvPr/>
        </p:nvCxnSpPr>
        <p:spPr>
          <a:xfrm flipV="1">
            <a:off x="9404745" y="2555750"/>
            <a:ext cx="0" cy="441325"/>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nvCxnSpPr>
        <p:spPr>
          <a:xfrm>
            <a:off x="9383790" y="2997075"/>
            <a:ext cx="484505" cy="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9" name="椭圆 28"/>
          <p:cNvSpPr/>
          <p:nvPr/>
        </p:nvSpPr>
        <p:spPr>
          <a:xfrm>
            <a:off x="9634615" y="2759585"/>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30" name="椭圆 29"/>
          <p:cNvSpPr/>
          <p:nvPr/>
        </p:nvSpPr>
        <p:spPr>
          <a:xfrm>
            <a:off x="9634615" y="2692910"/>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31" name="椭圆 30"/>
          <p:cNvSpPr/>
          <p:nvPr/>
        </p:nvSpPr>
        <p:spPr>
          <a:xfrm>
            <a:off x="9564130" y="2743710"/>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32" name="椭圆 31"/>
          <p:cNvSpPr/>
          <p:nvPr/>
        </p:nvSpPr>
        <p:spPr>
          <a:xfrm>
            <a:off x="9707005" y="2882775"/>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33" name="椭圆 32"/>
          <p:cNvSpPr/>
          <p:nvPr/>
        </p:nvSpPr>
        <p:spPr>
          <a:xfrm>
            <a:off x="9592070" y="2878330"/>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34" name="椭圆 33"/>
          <p:cNvSpPr/>
          <p:nvPr/>
        </p:nvSpPr>
        <p:spPr>
          <a:xfrm>
            <a:off x="9513965" y="2831975"/>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grpSp>
        <p:nvGrpSpPr>
          <p:cNvPr id="35" name="组合 34"/>
          <p:cNvGrpSpPr/>
          <p:nvPr/>
        </p:nvGrpSpPr>
        <p:grpSpPr>
          <a:xfrm>
            <a:off x="9634615" y="3871761"/>
            <a:ext cx="652145" cy="444500"/>
            <a:chOff x="2247" y="6454"/>
            <a:chExt cx="1611" cy="1151"/>
          </a:xfrm>
        </p:grpSpPr>
        <p:sp>
          <p:nvSpPr>
            <p:cNvPr id="36" name="平行四边形 35"/>
            <p:cNvSpPr/>
            <p:nvPr/>
          </p:nvSpPr>
          <p:spPr>
            <a:xfrm>
              <a:off x="2247" y="6454"/>
              <a:ext cx="1611" cy="1150"/>
            </a:xfrm>
            <a:prstGeom prst="parallelogram">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cxnSp>
          <p:nvCxnSpPr>
            <p:cNvPr id="37" name="直接箭头连接符 36"/>
            <p:cNvCxnSpPr/>
            <p:nvPr/>
          </p:nvCxnSpPr>
          <p:spPr>
            <a:xfrm flipV="1">
              <a:off x="2639" y="6704"/>
              <a:ext cx="0" cy="695"/>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37"/>
            <p:cNvCxnSpPr/>
            <p:nvPr/>
          </p:nvCxnSpPr>
          <p:spPr>
            <a:xfrm>
              <a:off x="2606" y="7399"/>
              <a:ext cx="763" cy="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39" name="椭圆 38"/>
            <p:cNvSpPr/>
            <p:nvPr/>
          </p:nvSpPr>
          <p:spPr>
            <a:xfrm>
              <a:off x="3001" y="6920"/>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40" name="椭圆 39"/>
            <p:cNvSpPr/>
            <p:nvPr/>
          </p:nvSpPr>
          <p:spPr>
            <a:xfrm>
              <a:off x="2890" y="7000"/>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41" name="椭圆 40"/>
            <p:cNvSpPr/>
            <p:nvPr/>
          </p:nvSpPr>
          <p:spPr>
            <a:xfrm>
              <a:off x="3115" y="7219"/>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42" name="椭圆 41"/>
            <p:cNvSpPr/>
            <p:nvPr/>
          </p:nvSpPr>
          <p:spPr>
            <a:xfrm>
              <a:off x="2934" y="7212"/>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43" name="文本框 42"/>
            <p:cNvSpPr txBox="1"/>
            <p:nvPr/>
          </p:nvSpPr>
          <p:spPr>
            <a:xfrm>
              <a:off x="2247" y="7398"/>
              <a:ext cx="1212" cy="207"/>
            </a:xfrm>
            <a:prstGeom prst="rect">
              <a:avLst/>
            </a:prstGeom>
            <a:noFill/>
          </p:spPr>
          <p:txBody>
            <a:bodyPr wrap="square" rtlCol="0">
              <a:noAutofit/>
            </a:bodyPr>
            <a:lstStyle/>
            <a:p>
              <a:endParaRPr lang="zh-CN" altLang="en-US">
                <a:latin typeface="+mj-ea"/>
                <a:ea typeface="+mj-ea"/>
              </a:endParaRPr>
            </a:p>
          </p:txBody>
        </p:sp>
      </p:grpSp>
      <p:grpSp>
        <p:nvGrpSpPr>
          <p:cNvPr id="44" name="组合 43"/>
          <p:cNvGrpSpPr/>
          <p:nvPr/>
        </p:nvGrpSpPr>
        <p:grpSpPr>
          <a:xfrm>
            <a:off x="11000500" y="3871761"/>
            <a:ext cx="668655" cy="443865"/>
            <a:chOff x="2102" y="6454"/>
            <a:chExt cx="1789" cy="1250"/>
          </a:xfrm>
        </p:grpSpPr>
        <p:sp>
          <p:nvSpPr>
            <p:cNvPr id="45" name="平行四边形 44"/>
            <p:cNvSpPr/>
            <p:nvPr/>
          </p:nvSpPr>
          <p:spPr>
            <a:xfrm>
              <a:off x="2102" y="6454"/>
              <a:ext cx="1789" cy="1250"/>
            </a:xfrm>
            <a:prstGeom prst="parallelogram">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cxnSp>
          <p:nvCxnSpPr>
            <p:cNvPr id="46" name="直接箭头连接符 45"/>
            <p:cNvCxnSpPr/>
            <p:nvPr/>
          </p:nvCxnSpPr>
          <p:spPr>
            <a:xfrm flipV="1">
              <a:off x="2639" y="6704"/>
              <a:ext cx="0" cy="695"/>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p:nvPr/>
          </p:nvCxnSpPr>
          <p:spPr>
            <a:xfrm>
              <a:off x="2606" y="7399"/>
              <a:ext cx="763" cy="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8" name="椭圆 47"/>
            <p:cNvSpPr/>
            <p:nvPr/>
          </p:nvSpPr>
          <p:spPr>
            <a:xfrm>
              <a:off x="2811" y="7105"/>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49" name="椭圆 48"/>
            <p:cNvSpPr/>
            <p:nvPr/>
          </p:nvSpPr>
          <p:spPr>
            <a:xfrm>
              <a:off x="3001" y="6920"/>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50" name="椭圆 49"/>
            <p:cNvSpPr/>
            <p:nvPr/>
          </p:nvSpPr>
          <p:spPr>
            <a:xfrm>
              <a:off x="3043" y="7154"/>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grpSp>
      <p:grpSp>
        <p:nvGrpSpPr>
          <p:cNvPr id="51" name="组合 50"/>
          <p:cNvGrpSpPr/>
          <p:nvPr/>
        </p:nvGrpSpPr>
        <p:grpSpPr>
          <a:xfrm>
            <a:off x="10318510" y="3871761"/>
            <a:ext cx="651510" cy="443865"/>
            <a:chOff x="2102" y="6454"/>
            <a:chExt cx="1789" cy="1168"/>
          </a:xfrm>
        </p:grpSpPr>
        <p:sp>
          <p:nvSpPr>
            <p:cNvPr id="52" name="平行四边形 51"/>
            <p:cNvSpPr/>
            <p:nvPr/>
          </p:nvSpPr>
          <p:spPr>
            <a:xfrm>
              <a:off x="2102" y="6454"/>
              <a:ext cx="1789" cy="1168"/>
            </a:xfrm>
            <a:prstGeom prst="parallelogram">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cxnSp>
          <p:nvCxnSpPr>
            <p:cNvPr id="53" name="直接箭头连接符 52"/>
            <p:cNvCxnSpPr/>
            <p:nvPr/>
          </p:nvCxnSpPr>
          <p:spPr>
            <a:xfrm flipV="1">
              <a:off x="2639" y="6704"/>
              <a:ext cx="0" cy="695"/>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nvCxnSpPr>
          <p:spPr>
            <a:xfrm>
              <a:off x="2606" y="7399"/>
              <a:ext cx="763" cy="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55" name="椭圆 54"/>
            <p:cNvSpPr/>
            <p:nvPr/>
          </p:nvSpPr>
          <p:spPr>
            <a:xfrm>
              <a:off x="3115" y="7219"/>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56" name="椭圆 55"/>
            <p:cNvSpPr/>
            <p:nvPr/>
          </p:nvSpPr>
          <p:spPr>
            <a:xfrm>
              <a:off x="2934" y="7212"/>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57" name="椭圆 56"/>
            <p:cNvSpPr/>
            <p:nvPr/>
          </p:nvSpPr>
          <p:spPr>
            <a:xfrm>
              <a:off x="2811" y="7139"/>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grpSp>
      <p:grpSp>
        <p:nvGrpSpPr>
          <p:cNvPr id="58" name="组合 57"/>
          <p:cNvGrpSpPr/>
          <p:nvPr/>
        </p:nvGrpSpPr>
        <p:grpSpPr>
          <a:xfrm>
            <a:off x="8940560" y="3892081"/>
            <a:ext cx="652145" cy="414020"/>
            <a:chOff x="2247" y="6454"/>
            <a:chExt cx="1611" cy="1151"/>
          </a:xfrm>
        </p:grpSpPr>
        <p:sp>
          <p:nvSpPr>
            <p:cNvPr id="59" name="平行四边形 58"/>
            <p:cNvSpPr/>
            <p:nvPr/>
          </p:nvSpPr>
          <p:spPr>
            <a:xfrm>
              <a:off x="2247" y="6454"/>
              <a:ext cx="1611" cy="1150"/>
            </a:xfrm>
            <a:prstGeom prst="parallelogram">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cxnSp>
          <p:nvCxnSpPr>
            <p:cNvPr id="60" name="直接箭头连接符 59"/>
            <p:cNvCxnSpPr/>
            <p:nvPr/>
          </p:nvCxnSpPr>
          <p:spPr>
            <a:xfrm flipV="1">
              <a:off x="2639" y="6704"/>
              <a:ext cx="0" cy="695"/>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61" name="直接箭头连接符 60"/>
            <p:cNvCxnSpPr/>
            <p:nvPr/>
          </p:nvCxnSpPr>
          <p:spPr>
            <a:xfrm>
              <a:off x="2606" y="7399"/>
              <a:ext cx="763" cy="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62" name="椭圆 61"/>
            <p:cNvSpPr/>
            <p:nvPr/>
          </p:nvSpPr>
          <p:spPr>
            <a:xfrm>
              <a:off x="3001" y="6920"/>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63" name="椭圆 62"/>
            <p:cNvSpPr/>
            <p:nvPr/>
          </p:nvSpPr>
          <p:spPr>
            <a:xfrm>
              <a:off x="2890" y="7000"/>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64" name="椭圆 63"/>
            <p:cNvSpPr/>
            <p:nvPr/>
          </p:nvSpPr>
          <p:spPr>
            <a:xfrm>
              <a:off x="3115" y="7219"/>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65" name="椭圆 64"/>
            <p:cNvSpPr/>
            <p:nvPr/>
          </p:nvSpPr>
          <p:spPr>
            <a:xfrm>
              <a:off x="2934" y="7212"/>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66" name="文本框 65"/>
            <p:cNvSpPr txBox="1"/>
            <p:nvPr/>
          </p:nvSpPr>
          <p:spPr>
            <a:xfrm>
              <a:off x="2247" y="7398"/>
              <a:ext cx="1212" cy="207"/>
            </a:xfrm>
            <a:prstGeom prst="rect">
              <a:avLst/>
            </a:prstGeom>
            <a:noFill/>
          </p:spPr>
          <p:txBody>
            <a:bodyPr wrap="square" rtlCol="0">
              <a:noAutofit/>
            </a:bodyPr>
            <a:lstStyle/>
            <a:p>
              <a:endParaRPr lang="zh-CN" altLang="en-US">
                <a:latin typeface="+mj-ea"/>
                <a:ea typeface="+mj-ea"/>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6725" y="1506855"/>
            <a:ext cx="11221720" cy="1720215"/>
          </a:xfrm>
        </p:spPr>
        <p:txBody>
          <a:bodyPr/>
          <a:lstStyle/>
          <a:p>
            <a:r>
              <a:rPr lang="zh-CN" altLang="en-US" dirty="0">
                <a:solidFill>
                  <a:schemeClr val="tx1"/>
                </a:solidFill>
              </a:rPr>
              <a:t>批量学习</a:t>
            </a:r>
            <a:r>
              <a:rPr lang="zh-CN" altLang="en-US" b="0" dirty="0">
                <a:solidFill>
                  <a:schemeClr val="tx1"/>
                </a:solidFill>
              </a:rPr>
              <a:t>：</a:t>
            </a:r>
            <a:r>
              <a:rPr lang="zh-CN" altLang="en-US" b="0" dirty="0"/>
              <a:t>模型使用</a:t>
            </a:r>
            <a:r>
              <a:rPr lang="zh-CN" altLang="en-US" b="0" dirty="0">
                <a:solidFill>
                  <a:srgbClr val="FF0000"/>
                </a:solidFill>
              </a:rPr>
              <a:t>整个训练数据集</a:t>
            </a:r>
            <a:r>
              <a:rPr lang="zh-CN" altLang="en-US" b="0" dirty="0">
                <a:solidFill>
                  <a:schemeClr val="tx1"/>
                </a:solidFill>
              </a:rPr>
              <a:t>进行训练</a:t>
            </a:r>
            <a:r>
              <a:rPr lang="zh-CN" altLang="en-US" b="0" dirty="0"/>
              <a:t>。</a:t>
            </a:r>
          </a:p>
          <a:p>
            <a:pPr lvl="1"/>
            <a:r>
              <a:rPr lang="zh-CN" altLang="en-US" b="0" dirty="0"/>
              <a:t>需要大量时间和计算资源，所以一般是线下训练。</a:t>
            </a:r>
          </a:p>
          <a:p>
            <a:pPr lvl="1"/>
            <a:r>
              <a:rPr lang="zh-CN" altLang="en-US" b="0" dirty="0"/>
              <a:t>一旦模型训练完成，模型就停止学习。</a:t>
            </a:r>
          </a:p>
          <a:p>
            <a:pPr lvl="1"/>
            <a:r>
              <a:rPr lang="zh-CN" altLang="en-US" b="0" dirty="0"/>
              <a:t>学习新数据时，必须使用所有的数据（</a:t>
            </a:r>
            <a:r>
              <a:rPr lang="zh-CN" altLang="en-US" b="0" dirty="0">
                <a:solidFill>
                  <a:srgbClr val="FF0000"/>
                </a:solidFill>
              </a:rPr>
              <a:t>新数据</a:t>
            </a:r>
            <a:r>
              <a:rPr lang="en-US" altLang="zh-CN" b="0" dirty="0">
                <a:solidFill>
                  <a:srgbClr val="FF0000"/>
                </a:solidFill>
              </a:rPr>
              <a:t>+</a:t>
            </a:r>
            <a:r>
              <a:rPr lang="zh-CN" altLang="en-US" b="0" dirty="0">
                <a:solidFill>
                  <a:srgbClr val="FF0000"/>
                </a:solidFill>
              </a:rPr>
              <a:t>旧数据</a:t>
            </a:r>
            <a:r>
              <a:rPr lang="zh-CN" altLang="en-US" b="0" dirty="0"/>
              <a:t>）</a:t>
            </a:r>
            <a:r>
              <a:rPr lang="zh-CN" altLang="en-US" b="0" dirty="0">
                <a:solidFill>
                  <a:schemeClr val="tx1"/>
                </a:solidFill>
              </a:rPr>
              <a:t>重新训练</a:t>
            </a:r>
            <a:r>
              <a:rPr lang="zh-CN" altLang="en-US" b="0" dirty="0"/>
              <a:t>模型，然后把老的模型换成新的。</a:t>
            </a:r>
            <a:endParaRPr lang="en-US" altLang="zh-CN" sz="1800" b="0" dirty="0"/>
          </a:p>
        </p:txBody>
      </p:sp>
      <p:sp>
        <p:nvSpPr>
          <p:cNvPr id="3" name="标题 2"/>
          <p:cNvSpPr>
            <a:spLocks noGrp="1"/>
          </p:cNvSpPr>
          <p:nvPr>
            <p:ph type="title"/>
          </p:nvPr>
        </p:nvSpPr>
        <p:spPr/>
        <p:txBody>
          <a:bodyPr/>
          <a:lstStyle/>
          <a:p>
            <a:r>
              <a:rPr lang="zh-CN" altLang="en-US" dirty="0"/>
              <a:t>机器学习的基本知识</a:t>
            </a:r>
          </a:p>
        </p:txBody>
      </p:sp>
      <p:sp>
        <p:nvSpPr>
          <p:cNvPr id="9" name="内容占位符 3"/>
          <p:cNvSpPr>
            <a:spLocks noGrp="1"/>
          </p:cNvSpPr>
          <p:nvPr>
            <p:ph idx="10"/>
          </p:nvPr>
        </p:nvSpPr>
        <p:spPr>
          <a:xfrm>
            <a:off x="423819" y="1138980"/>
            <a:ext cx="11107601" cy="426469"/>
          </a:xfrm>
        </p:spPr>
        <p:txBody>
          <a:bodyPr/>
          <a:lstStyle/>
          <a:p>
            <a:r>
              <a:rPr lang="en-US" altLang="zh-CN" dirty="0" smtClean="0"/>
              <a:t>2. </a:t>
            </a:r>
            <a:r>
              <a:rPr lang="zh-CN" altLang="en-US" dirty="0" smtClean="0"/>
              <a:t>按照是否动态渐进学习划分</a:t>
            </a:r>
            <a:r>
              <a:rPr lang="en-US" altLang="zh-CN" dirty="0" smtClean="0"/>
              <a:t>——</a:t>
            </a:r>
            <a:r>
              <a:rPr lang="zh-CN" altLang="en-US" b="1" dirty="0" smtClean="0">
                <a:solidFill>
                  <a:srgbClr val="0000FF"/>
                </a:solidFill>
              </a:rPr>
              <a:t>批量学习</a:t>
            </a:r>
            <a:endParaRPr lang="zh-CN" altLang="en-US" b="1" dirty="0">
              <a:solidFill>
                <a:srgbClr val="0000FF"/>
              </a:solidFill>
            </a:endParaRPr>
          </a:p>
        </p:txBody>
      </p:sp>
      <p:sp>
        <p:nvSpPr>
          <p:cNvPr id="5" name="平行四边形 4"/>
          <p:cNvSpPr/>
          <p:nvPr/>
        </p:nvSpPr>
        <p:spPr>
          <a:xfrm>
            <a:off x="3817620" y="3651250"/>
            <a:ext cx="1136015" cy="855980"/>
          </a:xfrm>
          <a:prstGeom prst="parallelogram">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7" name="矩形 6"/>
          <p:cNvSpPr/>
          <p:nvPr/>
        </p:nvSpPr>
        <p:spPr>
          <a:xfrm>
            <a:off x="6202045" y="5197475"/>
            <a:ext cx="1362075" cy="662305"/>
          </a:xfrm>
          <a:prstGeom prst="rect">
            <a:avLst/>
          </a:prstGeom>
          <a:noFill/>
          <a:ln w="19050" cap="flat" cmpd="sng">
            <a:solidFill>
              <a:schemeClr val="tx1"/>
            </a:solidFill>
            <a:prstDash val="solid"/>
            <a:round/>
          </a:ln>
        </p:spPr>
        <p:txBody>
          <a:bodyPr rtlCol="0" anchor="ctr"/>
          <a:lstStyle/>
          <a:p>
            <a:pPr algn="ctr"/>
            <a:r>
              <a:rPr lang="zh-CN" altLang="en-US">
                <a:latin typeface="+mj-ea"/>
                <a:ea typeface="+mj-ea"/>
              </a:rPr>
              <a:t>构建并训练模型</a:t>
            </a:r>
          </a:p>
        </p:txBody>
      </p:sp>
      <p:sp>
        <p:nvSpPr>
          <p:cNvPr id="8" name="矩形 7"/>
          <p:cNvSpPr/>
          <p:nvPr/>
        </p:nvSpPr>
        <p:spPr>
          <a:xfrm>
            <a:off x="8679180" y="3785235"/>
            <a:ext cx="1032510" cy="587375"/>
          </a:xfrm>
          <a:prstGeom prst="rect">
            <a:avLst/>
          </a:prstGeom>
          <a:noFill/>
          <a:ln w="19050" cap="flat" cmpd="sng">
            <a:solidFill>
              <a:schemeClr val="tx1"/>
            </a:solidFill>
            <a:prstDash val="solid"/>
            <a:round/>
          </a:ln>
        </p:spPr>
        <p:txBody>
          <a:bodyPr rtlCol="0" anchor="ctr"/>
          <a:lstStyle/>
          <a:p>
            <a:pPr algn="ctr"/>
            <a:r>
              <a:rPr lang="zh-CN" altLang="en-US">
                <a:latin typeface="+mj-ea"/>
                <a:ea typeface="+mj-ea"/>
              </a:rPr>
              <a:t>使用</a:t>
            </a:r>
          </a:p>
          <a:p>
            <a:pPr algn="ctr"/>
            <a:r>
              <a:rPr lang="zh-CN" altLang="en-US">
                <a:latin typeface="+mj-ea"/>
                <a:ea typeface="+mj-ea"/>
              </a:rPr>
              <a:t>模型</a:t>
            </a:r>
          </a:p>
        </p:txBody>
      </p:sp>
      <p:sp>
        <p:nvSpPr>
          <p:cNvPr id="11" name="流程图: 决策 10"/>
          <p:cNvSpPr/>
          <p:nvPr/>
        </p:nvSpPr>
        <p:spPr>
          <a:xfrm>
            <a:off x="8279130" y="5148580"/>
            <a:ext cx="1833245" cy="758825"/>
          </a:xfrm>
          <a:prstGeom prst="flowChartDecision">
            <a:avLst/>
          </a:prstGeom>
          <a:noFill/>
          <a:ln w="19050" cap="flat" cmpd="sng">
            <a:solidFill>
              <a:schemeClr val="tx1"/>
            </a:solidFill>
            <a:prstDash val="solid"/>
            <a:round/>
          </a:ln>
        </p:spPr>
        <p:txBody>
          <a:bodyPr rtlCol="0" anchor="ctr"/>
          <a:lstStyle/>
          <a:p>
            <a:pPr algn="ctr"/>
            <a:r>
              <a:rPr lang="zh-CN" altLang="en-US">
                <a:latin typeface="+mj-ea"/>
                <a:ea typeface="+mj-ea"/>
              </a:rPr>
              <a:t>评估</a:t>
            </a:r>
          </a:p>
          <a:p>
            <a:pPr algn="ctr"/>
            <a:r>
              <a:rPr lang="zh-CN" altLang="en-US">
                <a:latin typeface="+mj-ea"/>
                <a:ea typeface="+mj-ea"/>
              </a:rPr>
              <a:t>模型</a:t>
            </a:r>
          </a:p>
        </p:txBody>
      </p:sp>
      <p:cxnSp>
        <p:nvCxnSpPr>
          <p:cNvPr id="12" name="直接箭头连接符 11"/>
          <p:cNvCxnSpPr/>
          <p:nvPr/>
        </p:nvCxnSpPr>
        <p:spPr>
          <a:xfrm flipV="1">
            <a:off x="4158615" y="3776980"/>
            <a:ext cx="0" cy="441325"/>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a:off x="4137660" y="4218305"/>
            <a:ext cx="484505" cy="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15" name="椭圆 14"/>
          <p:cNvSpPr/>
          <p:nvPr/>
        </p:nvSpPr>
        <p:spPr>
          <a:xfrm>
            <a:off x="4388485" y="3980815"/>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16" name="椭圆 15"/>
          <p:cNvSpPr/>
          <p:nvPr/>
        </p:nvSpPr>
        <p:spPr>
          <a:xfrm>
            <a:off x="4388485" y="3914140"/>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17" name="椭圆 16"/>
          <p:cNvSpPr/>
          <p:nvPr/>
        </p:nvSpPr>
        <p:spPr>
          <a:xfrm>
            <a:off x="4318000" y="3964940"/>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cxnSp>
        <p:nvCxnSpPr>
          <p:cNvPr id="21" name="直接箭头连接符 20"/>
          <p:cNvCxnSpPr>
            <a:stCxn id="11" idx="0"/>
            <a:endCxn id="8" idx="2"/>
          </p:cNvCxnSpPr>
          <p:nvPr/>
        </p:nvCxnSpPr>
        <p:spPr>
          <a:xfrm flipV="1">
            <a:off x="9195435" y="4372610"/>
            <a:ext cx="0" cy="77597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7" idx="3"/>
            <a:endCxn id="11" idx="1"/>
          </p:cNvCxnSpPr>
          <p:nvPr/>
        </p:nvCxnSpPr>
        <p:spPr>
          <a:xfrm flipV="1">
            <a:off x="7564120" y="5528310"/>
            <a:ext cx="715010" cy="635"/>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9" name="椭圆 28"/>
          <p:cNvSpPr/>
          <p:nvPr/>
        </p:nvSpPr>
        <p:spPr>
          <a:xfrm>
            <a:off x="4460875" y="4104005"/>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32" name="椭圆 31"/>
          <p:cNvSpPr/>
          <p:nvPr/>
        </p:nvSpPr>
        <p:spPr>
          <a:xfrm>
            <a:off x="4345940" y="4099560"/>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33" name="椭圆 32"/>
          <p:cNvSpPr/>
          <p:nvPr/>
        </p:nvSpPr>
        <p:spPr>
          <a:xfrm>
            <a:off x="4267835" y="4053205"/>
            <a:ext cx="50165" cy="5080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pic>
        <p:nvPicPr>
          <p:cNvPr id="34" name="图片 33"/>
          <p:cNvPicPr>
            <a:picLocks noChangeAspect="1"/>
          </p:cNvPicPr>
          <p:nvPr/>
        </p:nvPicPr>
        <p:blipFill>
          <a:blip r:embed="rId2"/>
          <a:stretch>
            <a:fillRect/>
          </a:stretch>
        </p:blipFill>
        <p:spPr>
          <a:xfrm>
            <a:off x="9431655" y="4507230"/>
            <a:ext cx="539750" cy="506095"/>
          </a:xfrm>
          <a:prstGeom prst="rect">
            <a:avLst/>
          </a:prstGeom>
        </p:spPr>
      </p:pic>
      <p:sp>
        <p:nvSpPr>
          <p:cNvPr id="35" name="文本框 34"/>
          <p:cNvSpPr txBox="1"/>
          <p:nvPr/>
        </p:nvSpPr>
        <p:spPr>
          <a:xfrm>
            <a:off x="4016375" y="4173855"/>
            <a:ext cx="990600" cy="402590"/>
          </a:xfrm>
          <a:prstGeom prst="rect">
            <a:avLst/>
          </a:prstGeom>
          <a:noFill/>
        </p:spPr>
        <p:txBody>
          <a:bodyPr wrap="square" rtlCol="0">
            <a:noAutofit/>
          </a:bodyPr>
          <a:lstStyle/>
          <a:p>
            <a:r>
              <a:rPr lang="zh-CN" altLang="en-US">
                <a:latin typeface="+mj-ea"/>
                <a:ea typeface="+mj-ea"/>
              </a:rPr>
              <a:t>数据</a:t>
            </a:r>
          </a:p>
        </p:txBody>
      </p:sp>
      <p:sp>
        <p:nvSpPr>
          <p:cNvPr id="37" name="矩形 36"/>
          <p:cNvSpPr/>
          <p:nvPr/>
        </p:nvSpPr>
        <p:spPr>
          <a:xfrm>
            <a:off x="3591871" y="5230615"/>
            <a:ext cx="1362101" cy="585282"/>
          </a:xfrm>
          <a:prstGeom prst="rect">
            <a:avLst/>
          </a:prstGeom>
          <a:noFill/>
          <a:ln w="19050" cap="flat" cmpd="sng">
            <a:solidFill>
              <a:schemeClr val="tx1"/>
            </a:solidFill>
            <a:prstDash val="solid"/>
            <a:round/>
          </a:ln>
        </p:spPr>
        <p:txBody>
          <a:bodyPr rtlCol="0" anchor="ctr"/>
          <a:lstStyle/>
          <a:p>
            <a:pPr algn="ctr"/>
            <a:r>
              <a:rPr lang="zh-CN" altLang="en-US">
                <a:latin typeface="+mj-ea"/>
                <a:ea typeface="+mj-ea"/>
              </a:rPr>
              <a:t>读取数据</a:t>
            </a:r>
          </a:p>
        </p:txBody>
      </p:sp>
      <p:cxnSp>
        <p:nvCxnSpPr>
          <p:cNvPr id="38" name="肘形连接符 37"/>
          <p:cNvCxnSpPr>
            <a:stCxn id="8" idx="1"/>
            <a:endCxn id="5" idx="2"/>
          </p:cNvCxnSpPr>
          <p:nvPr/>
        </p:nvCxnSpPr>
        <p:spPr>
          <a:xfrm rot="10800000" flipV="1">
            <a:off x="4846955" y="4079240"/>
            <a:ext cx="3832225" cy="3175"/>
          </a:xfrm>
          <a:prstGeom prst="bentConnector2">
            <a:avLst/>
          </a:prstGeom>
          <a:ln w="28575" cmpd="sng">
            <a:solidFill>
              <a:schemeClr val="tx1"/>
            </a:solidFill>
            <a:prstDash val="sysDash"/>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7" idx="0"/>
          </p:cNvCxnSpPr>
          <p:nvPr/>
        </p:nvCxnSpPr>
        <p:spPr>
          <a:xfrm flipH="1">
            <a:off x="4272915" y="4500245"/>
            <a:ext cx="8890" cy="730250"/>
          </a:xfrm>
          <a:prstGeom prst="straightConnector1">
            <a:avLst/>
          </a:prstGeom>
          <a:ln w="1905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a:stCxn id="37" idx="3"/>
            <a:endCxn id="7" idx="1"/>
          </p:cNvCxnSpPr>
          <p:nvPr/>
        </p:nvCxnSpPr>
        <p:spPr>
          <a:xfrm>
            <a:off x="4953635" y="5523230"/>
            <a:ext cx="1248410" cy="571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6284595" y="3710940"/>
            <a:ext cx="942975" cy="368300"/>
          </a:xfrm>
          <a:prstGeom prst="rect">
            <a:avLst/>
          </a:prstGeom>
          <a:noFill/>
        </p:spPr>
        <p:txBody>
          <a:bodyPr wrap="square" rtlCol="0">
            <a:noAutofit/>
          </a:bodyPr>
          <a:lstStyle/>
          <a:p>
            <a:r>
              <a:rPr lang="zh-CN" altLang="en-US">
                <a:solidFill>
                  <a:srgbClr val="FF0000"/>
                </a:solidFill>
                <a:latin typeface="微软雅黑" panose="020B0503020204020204" pitchFamily="34" charset="-122"/>
                <a:ea typeface="微软雅黑" panose="020B0503020204020204" pitchFamily="34" charset="-122"/>
              </a:rPr>
              <a:t>新数据</a:t>
            </a:r>
          </a:p>
        </p:txBody>
      </p:sp>
      <p:sp>
        <p:nvSpPr>
          <p:cNvPr id="42" name="文本框 41"/>
          <p:cNvSpPr txBox="1"/>
          <p:nvPr/>
        </p:nvSpPr>
        <p:spPr>
          <a:xfrm>
            <a:off x="4220210" y="4646295"/>
            <a:ext cx="2064385" cy="359410"/>
          </a:xfrm>
          <a:prstGeom prst="rect">
            <a:avLst/>
          </a:prstGeom>
          <a:noFill/>
        </p:spPr>
        <p:txBody>
          <a:bodyPr wrap="square" rtlCol="0">
            <a:noAutofit/>
          </a:bodyPr>
          <a:lstStyle/>
          <a:p>
            <a:r>
              <a:rPr lang="zh-CN" altLang="en-US">
                <a:solidFill>
                  <a:srgbClr val="FF0000"/>
                </a:solidFill>
                <a:latin typeface="微软雅黑" panose="020B0503020204020204" pitchFamily="34" charset="-122"/>
                <a:ea typeface="微软雅黑" panose="020B0503020204020204" pitchFamily="34" charset="-122"/>
              </a:rPr>
              <a:t>新数据</a:t>
            </a:r>
            <a:r>
              <a:rPr lang="en-US" altLang="zh-CN">
                <a:solidFill>
                  <a:srgbClr val="FF0000"/>
                </a:solidFill>
                <a:latin typeface="微软雅黑" panose="020B0503020204020204" pitchFamily="34" charset="-122"/>
                <a:ea typeface="微软雅黑" panose="020B0503020204020204" pitchFamily="34" charset="-122"/>
              </a:rPr>
              <a:t>+</a:t>
            </a:r>
            <a:r>
              <a:rPr lang="zh-CN" altLang="en-US">
                <a:solidFill>
                  <a:srgbClr val="FF0000"/>
                </a:solidFill>
                <a:latin typeface="微软雅黑" panose="020B0503020204020204" pitchFamily="34" charset="-122"/>
                <a:ea typeface="微软雅黑" panose="020B0503020204020204" pitchFamily="34" charset="-122"/>
              </a:rPr>
              <a:t>旧数据</a:t>
            </a:r>
          </a:p>
        </p:txBody>
      </p:sp>
      <p:cxnSp>
        <p:nvCxnSpPr>
          <p:cNvPr id="108" name="直接箭头连接符 107"/>
          <p:cNvCxnSpPr>
            <a:stCxn id="109" idx="3"/>
          </p:cNvCxnSpPr>
          <p:nvPr/>
        </p:nvCxnSpPr>
        <p:spPr>
          <a:xfrm>
            <a:off x="2804795" y="5490210"/>
            <a:ext cx="80581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09" name="矩形 108"/>
          <p:cNvSpPr/>
          <p:nvPr/>
        </p:nvSpPr>
        <p:spPr>
          <a:xfrm>
            <a:off x="1442720" y="5197475"/>
            <a:ext cx="1362075" cy="585470"/>
          </a:xfrm>
          <a:prstGeom prst="rect">
            <a:avLst/>
          </a:prstGeom>
          <a:noFill/>
          <a:ln w="19050" cap="flat" cmpd="sng">
            <a:solidFill>
              <a:schemeClr val="tx1"/>
            </a:solidFill>
            <a:prstDash val="solid"/>
            <a:round/>
          </a:ln>
        </p:spPr>
        <p:txBody>
          <a:bodyPr rtlCol="0" anchor="ctr"/>
          <a:lstStyle/>
          <a:p>
            <a:pPr algn="ctr"/>
            <a:r>
              <a:rPr lang="zh-CN" altLang="en-US">
                <a:latin typeface="+mj-ea"/>
                <a:ea typeface="+mj-ea"/>
              </a:rPr>
              <a:t>问题分析</a:t>
            </a:r>
          </a:p>
        </p:txBody>
      </p:sp>
      <p:cxnSp>
        <p:nvCxnSpPr>
          <p:cNvPr id="107" name="肘形连接符 106"/>
          <p:cNvCxnSpPr/>
          <p:nvPr/>
        </p:nvCxnSpPr>
        <p:spPr>
          <a:xfrm rot="5400000">
            <a:off x="8190230" y="5280660"/>
            <a:ext cx="384175" cy="1637030"/>
          </a:xfrm>
          <a:prstGeom prst="bentConnector2">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6725" y="1506855"/>
            <a:ext cx="11221720" cy="4888230"/>
          </a:xfrm>
        </p:spPr>
        <p:txBody>
          <a:bodyPr/>
          <a:lstStyle/>
          <a:p>
            <a:r>
              <a:rPr lang="zh-CN" altLang="en-US" sz="1800" dirty="0">
                <a:solidFill>
                  <a:schemeClr val="tx1"/>
                </a:solidFill>
              </a:rPr>
              <a:t>优点</a:t>
            </a:r>
            <a:r>
              <a:rPr lang="zh-CN" altLang="en-US" sz="1800" b="0" dirty="0">
                <a:solidFill>
                  <a:schemeClr val="tx1"/>
                </a:solidFill>
              </a:rPr>
              <a:t>：</a:t>
            </a:r>
            <a:r>
              <a:rPr lang="zh-CN" altLang="en-US" sz="1800" b="0" dirty="0">
                <a:solidFill>
                  <a:srgbClr val="FF0000"/>
                </a:solidFill>
              </a:rPr>
              <a:t>学习和部署分开</a:t>
            </a:r>
            <a:r>
              <a:rPr lang="zh-CN" altLang="en-US" sz="1800" b="0" dirty="0"/>
              <a:t>，有助于在计算资源较低的设备上应用机器学习成果。比如手机端的语音识别系统（</a:t>
            </a:r>
            <a:r>
              <a:rPr lang="en-US" altLang="zh-CN" b="0" dirty="0" err="1"/>
              <a:t>Siri</a:t>
            </a:r>
            <a:r>
              <a:rPr lang="zh-CN" altLang="en-US" b="0" dirty="0"/>
              <a:t>，小艺，小爱</a:t>
            </a:r>
            <a:r>
              <a:rPr lang="zh-CN" altLang="en-US" sz="1800" b="0" dirty="0"/>
              <a:t>）。</a:t>
            </a:r>
            <a:endParaRPr lang="en-US" altLang="zh-CN" sz="1800" b="0" dirty="0"/>
          </a:p>
          <a:p>
            <a:r>
              <a:rPr lang="zh-CN" altLang="en-US" dirty="0">
                <a:solidFill>
                  <a:schemeClr val="tx1"/>
                </a:solidFill>
              </a:rPr>
              <a:t>缺点</a:t>
            </a:r>
            <a:r>
              <a:rPr lang="zh-CN" altLang="en-US" b="0" dirty="0"/>
              <a:t>：每次都使用完整的数据集进行训练会</a:t>
            </a:r>
            <a:r>
              <a:rPr lang="zh-CN" altLang="en-US" b="0" dirty="0">
                <a:solidFill>
                  <a:srgbClr val="FF0000"/>
                </a:solidFill>
              </a:rPr>
              <a:t>消耗大量的时间和计算资源</a:t>
            </a:r>
            <a:r>
              <a:rPr lang="zh-CN" altLang="en-US" b="0" dirty="0"/>
              <a:t>，无法适应快速变化的数据（例如：股票预测系统）和进行低成本应用。</a:t>
            </a:r>
          </a:p>
          <a:p>
            <a:r>
              <a:rPr lang="zh-CN" altLang="en-US" sz="1800" dirty="0"/>
              <a:t>适用场景</a:t>
            </a:r>
            <a:r>
              <a:rPr lang="zh-CN" altLang="en-US" sz="1800" b="0" dirty="0"/>
              <a:t>：</a:t>
            </a:r>
          </a:p>
          <a:p>
            <a:pPr lvl="1"/>
            <a:r>
              <a:rPr lang="en-US" altLang="zh-CN" sz="1800" b="0" dirty="0"/>
              <a:t>当数据集相对静态，且可以一次性加载到内存中进行处理时，批量学习是一个合适的选择。</a:t>
            </a:r>
          </a:p>
          <a:p>
            <a:pPr lvl="1"/>
            <a:r>
              <a:rPr lang="en-US" altLang="zh-CN" sz="1800" b="0" dirty="0"/>
              <a:t>适用于训练数据量较大，但不需要实时更新模型的场景。</a:t>
            </a:r>
          </a:p>
        </p:txBody>
      </p:sp>
      <p:sp>
        <p:nvSpPr>
          <p:cNvPr id="3" name="标题 2"/>
          <p:cNvSpPr>
            <a:spLocks noGrp="1"/>
          </p:cNvSpPr>
          <p:nvPr>
            <p:ph type="title"/>
          </p:nvPr>
        </p:nvSpPr>
        <p:spPr/>
        <p:txBody>
          <a:bodyPr/>
          <a:lstStyle/>
          <a:p>
            <a:r>
              <a:rPr lang="zh-CN" altLang="en-US" dirty="0"/>
              <a:t>机器学习的基本知识</a:t>
            </a:r>
          </a:p>
        </p:txBody>
      </p:sp>
      <p:sp>
        <p:nvSpPr>
          <p:cNvPr id="9" name="内容占位符 3"/>
          <p:cNvSpPr>
            <a:spLocks noGrp="1"/>
          </p:cNvSpPr>
          <p:nvPr>
            <p:ph idx="10"/>
          </p:nvPr>
        </p:nvSpPr>
        <p:spPr>
          <a:xfrm>
            <a:off x="423819" y="1138980"/>
            <a:ext cx="11107601" cy="426469"/>
          </a:xfrm>
        </p:spPr>
        <p:txBody>
          <a:bodyPr/>
          <a:lstStyle/>
          <a:p>
            <a:r>
              <a:rPr lang="en-US" altLang="zh-CN" dirty="0" smtClean="0"/>
              <a:t>2. </a:t>
            </a:r>
            <a:r>
              <a:rPr lang="zh-CN" altLang="en-US" dirty="0" smtClean="0"/>
              <a:t>按照是否动态渐进学习划分</a:t>
            </a:r>
            <a:r>
              <a:rPr lang="en-US" altLang="zh-CN" dirty="0" smtClean="0"/>
              <a:t>——</a:t>
            </a:r>
            <a:r>
              <a:rPr lang="zh-CN" altLang="en-US" b="1" dirty="0" smtClean="0">
                <a:solidFill>
                  <a:srgbClr val="0000FF"/>
                </a:solidFill>
              </a:rPr>
              <a:t>批量学习</a:t>
            </a:r>
            <a:endParaRPr lang="zh-CN" altLang="en-US" b="1" dirty="0">
              <a:solidFill>
                <a:srgbClr val="0000FF"/>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7695" y="1582420"/>
            <a:ext cx="11107420" cy="1846580"/>
          </a:xfrm>
        </p:spPr>
        <p:txBody>
          <a:bodyPr/>
          <a:lstStyle/>
          <a:p>
            <a:r>
              <a:rPr lang="zh-CN" altLang="en-US" dirty="0">
                <a:solidFill>
                  <a:schemeClr val="tx1"/>
                </a:solidFill>
              </a:rPr>
              <a:t>在线学习</a:t>
            </a:r>
            <a:r>
              <a:rPr lang="zh-CN" altLang="en-US" b="0" dirty="0">
                <a:solidFill>
                  <a:schemeClr val="tx1"/>
                </a:solidFill>
              </a:rPr>
              <a:t>：模型</a:t>
            </a:r>
            <a:r>
              <a:rPr lang="zh-CN" altLang="en-US" b="0" dirty="0">
                <a:solidFill>
                  <a:srgbClr val="FF0000"/>
                </a:solidFill>
              </a:rPr>
              <a:t>逐个或逐小批量</a:t>
            </a:r>
            <a:r>
              <a:rPr lang="zh-CN" altLang="en-US" b="0" dirty="0">
                <a:solidFill>
                  <a:schemeClr val="tx1"/>
                </a:solidFill>
              </a:rPr>
              <a:t>接收数据进行训练</a:t>
            </a:r>
            <a:r>
              <a:rPr lang="zh-CN" altLang="en-US" b="0" dirty="0"/>
              <a:t>，而不需要一次性使用整个训练数据集。</a:t>
            </a:r>
          </a:p>
          <a:p>
            <a:pPr lvl="1"/>
            <a:r>
              <a:rPr lang="zh-CN" altLang="en-US" b="0" dirty="0"/>
              <a:t>自动</a:t>
            </a:r>
            <a:r>
              <a:rPr lang="en-US" altLang="zh-CN" b="0" dirty="0"/>
              <a:t>	</a:t>
            </a:r>
            <a:r>
              <a:rPr lang="zh-CN" altLang="en-US" b="0" dirty="0"/>
              <a:t>接收连续数据流</a:t>
            </a:r>
          </a:p>
          <a:p>
            <a:pPr lvl="1"/>
            <a:r>
              <a:rPr lang="zh-CN" altLang="en-US" b="0" dirty="0"/>
              <a:t>新的数据到达时，继续学习和重新训练。</a:t>
            </a:r>
          </a:p>
          <a:p>
            <a:pPr lvl="1"/>
            <a:r>
              <a:rPr lang="zh-CN" altLang="en-US" b="0" dirty="0"/>
              <a:t>需要较少内存和计算资源。</a:t>
            </a:r>
          </a:p>
          <a:p>
            <a:endParaRPr lang="en-US" altLang="zh-CN" b="0" dirty="0"/>
          </a:p>
        </p:txBody>
      </p:sp>
      <p:sp>
        <p:nvSpPr>
          <p:cNvPr id="3" name="标题 2"/>
          <p:cNvSpPr>
            <a:spLocks noGrp="1"/>
          </p:cNvSpPr>
          <p:nvPr>
            <p:ph type="title"/>
          </p:nvPr>
        </p:nvSpPr>
        <p:spPr/>
        <p:txBody>
          <a:bodyPr/>
          <a:lstStyle/>
          <a:p>
            <a:r>
              <a:rPr lang="zh-CN" altLang="en-US" dirty="0"/>
              <a:t>机器学习的基本知识</a:t>
            </a:r>
          </a:p>
        </p:txBody>
      </p:sp>
      <p:sp>
        <p:nvSpPr>
          <p:cNvPr id="21" name="内容占位符 3"/>
          <p:cNvSpPr>
            <a:spLocks noGrp="1"/>
          </p:cNvSpPr>
          <p:nvPr>
            <p:ph idx="10"/>
          </p:nvPr>
        </p:nvSpPr>
        <p:spPr>
          <a:xfrm>
            <a:off x="423819" y="1138980"/>
            <a:ext cx="11107601" cy="426469"/>
          </a:xfrm>
        </p:spPr>
        <p:txBody>
          <a:bodyPr/>
          <a:lstStyle/>
          <a:p>
            <a:r>
              <a:rPr lang="en-US" altLang="zh-CN" dirty="0" smtClean="0"/>
              <a:t>2. </a:t>
            </a:r>
            <a:r>
              <a:rPr lang="zh-CN" altLang="en-US" dirty="0" smtClean="0"/>
              <a:t>按照是否动态渐进学习划分</a:t>
            </a:r>
            <a:r>
              <a:rPr lang="en-US" altLang="zh-CN" dirty="0" smtClean="0"/>
              <a:t>——</a:t>
            </a:r>
            <a:r>
              <a:rPr lang="zh-CN" altLang="en-US" b="1" dirty="0">
                <a:solidFill>
                  <a:srgbClr val="0000FF"/>
                </a:solidFill>
              </a:rPr>
              <a:t>在线</a:t>
            </a:r>
            <a:r>
              <a:rPr lang="zh-CN" altLang="en-US" b="1" dirty="0" smtClean="0">
                <a:solidFill>
                  <a:srgbClr val="0000FF"/>
                </a:solidFill>
              </a:rPr>
              <a:t>学习</a:t>
            </a:r>
            <a:endParaRPr lang="zh-CN" altLang="en-US" b="1" dirty="0">
              <a:solidFill>
                <a:srgbClr val="0000FF"/>
              </a:solidFill>
            </a:endParaRPr>
          </a:p>
        </p:txBody>
      </p:sp>
      <p:sp>
        <p:nvSpPr>
          <p:cNvPr id="11" name="矩形 10"/>
          <p:cNvSpPr/>
          <p:nvPr/>
        </p:nvSpPr>
        <p:spPr>
          <a:xfrm>
            <a:off x="4912360" y="5260340"/>
            <a:ext cx="1362075" cy="585470"/>
          </a:xfrm>
          <a:prstGeom prst="rect">
            <a:avLst/>
          </a:prstGeom>
          <a:noFill/>
          <a:ln w="19050" cap="flat" cmpd="sng">
            <a:solidFill>
              <a:schemeClr val="tx1"/>
            </a:solidFill>
            <a:prstDash val="solid"/>
            <a:round/>
          </a:ln>
        </p:spPr>
        <p:txBody>
          <a:bodyPr rtlCol="0" anchor="ctr"/>
          <a:lstStyle/>
          <a:p>
            <a:pPr algn="ctr"/>
            <a:r>
              <a:rPr lang="zh-CN" altLang="en-US">
                <a:latin typeface="+mj-ea"/>
                <a:ea typeface="+mj-ea"/>
              </a:rPr>
              <a:t>读取数据</a:t>
            </a:r>
          </a:p>
        </p:txBody>
      </p:sp>
      <p:sp>
        <p:nvSpPr>
          <p:cNvPr id="12" name="矩形 11"/>
          <p:cNvSpPr/>
          <p:nvPr/>
        </p:nvSpPr>
        <p:spPr>
          <a:xfrm>
            <a:off x="7027545" y="5213350"/>
            <a:ext cx="1362075" cy="662305"/>
          </a:xfrm>
          <a:prstGeom prst="rect">
            <a:avLst/>
          </a:prstGeom>
          <a:noFill/>
          <a:ln w="19050" cap="flat" cmpd="sng">
            <a:solidFill>
              <a:schemeClr val="tx1"/>
            </a:solidFill>
            <a:prstDash val="solid"/>
            <a:round/>
          </a:ln>
        </p:spPr>
        <p:txBody>
          <a:bodyPr rtlCol="0" anchor="ctr"/>
          <a:lstStyle/>
          <a:p>
            <a:pPr algn="ctr"/>
            <a:r>
              <a:rPr lang="zh-CN" altLang="en-US">
                <a:latin typeface="+mj-ea"/>
                <a:ea typeface="+mj-ea"/>
              </a:rPr>
              <a:t>构建并训练模型</a:t>
            </a:r>
          </a:p>
        </p:txBody>
      </p:sp>
      <p:sp>
        <p:nvSpPr>
          <p:cNvPr id="16" name="矩形 15"/>
          <p:cNvSpPr/>
          <p:nvPr/>
        </p:nvSpPr>
        <p:spPr>
          <a:xfrm>
            <a:off x="9422130" y="3902710"/>
            <a:ext cx="1032510" cy="587375"/>
          </a:xfrm>
          <a:prstGeom prst="rect">
            <a:avLst/>
          </a:prstGeom>
          <a:noFill/>
          <a:ln w="19050" cap="flat" cmpd="sng">
            <a:solidFill>
              <a:schemeClr val="tx1"/>
            </a:solidFill>
            <a:prstDash val="solid"/>
            <a:round/>
          </a:ln>
        </p:spPr>
        <p:txBody>
          <a:bodyPr rtlCol="0" anchor="ctr"/>
          <a:lstStyle/>
          <a:p>
            <a:pPr algn="ctr"/>
            <a:r>
              <a:rPr lang="zh-CN" altLang="en-US">
                <a:latin typeface="+mj-ea"/>
                <a:ea typeface="+mj-ea"/>
              </a:rPr>
              <a:t>使用</a:t>
            </a:r>
          </a:p>
          <a:p>
            <a:pPr algn="ctr"/>
            <a:r>
              <a:rPr lang="zh-CN" altLang="en-US">
                <a:latin typeface="+mj-ea"/>
                <a:ea typeface="+mj-ea"/>
              </a:rPr>
              <a:t>模型</a:t>
            </a:r>
          </a:p>
        </p:txBody>
      </p:sp>
      <p:sp>
        <p:nvSpPr>
          <p:cNvPr id="17" name="流程图: 决策 16"/>
          <p:cNvSpPr/>
          <p:nvPr/>
        </p:nvSpPr>
        <p:spPr>
          <a:xfrm>
            <a:off x="9022080" y="5151755"/>
            <a:ext cx="1833245" cy="758825"/>
          </a:xfrm>
          <a:prstGeom prst="flowChartDecision">
            <a:avLst/>
          </a:prstGeom>
          <a:noFill/>
          <a:ln w="19050" cap="flat" cmpd="sng">
            <a:solidFill>
              <a:schemeClr val="tx1"/>
            </a:solidFill>
            <a:prstDash val="solid"/>
            <a:round/>
          </a:ln>
        </p:spPr>
        <p:txBody>
          <a:bodyPr rtlCol="0" anchor="ctr"/>
          <a:lstStyle/>
          <a:p>
            <a:pPr algn="ctr"/>
            <a:r>
              <a:rPr lang="zh-CN" altLang="en-US">
                <a:latin typeface="+mj-ea"/>
                <a:ea typeface="+mj-ea"/>
              </a:rPr>
              <a:t>评估</a:t>
            </a:r>
          </a:p>
          <a:p>
            <a:pPr algn="ctr"/>
            <a:r>
              <a:rPr lang="zh-CN" altLang="en-US">
                <a:latin typeface="+mj-ea"/>
                <a:ea typeface="+mj-ea"/>
              </a:rPr>
              <a:t>模型</a:t>
            </a:r>
          </a:p>
        </p:txBody>
      </p:sp>
      <p:cxnSp>
        <p:nvCxnSpPr>
          <p:cNvPr id="33" name="直接箭头连接符 32"/>
          <p:cNvCxnSpPr>
            <a:stCxn id="17" idx="0"/>
            <a:endCxn id="16" idx="2"/>
          </p:cNvCxnSpPr>
          <p:nvPr/>
        </p:nvCxnSpPr>
        <p:spPr>
          <a:xfrm flipH="1" flipV="1">
            <a:off x="9938385" y="4490085"/>
            <a:ext cx="635" cy="66167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4" name="直接箭头连接符 33"/>
          <p:cNvCxnSpPr>
            <a:stCxn id="12" idx="3"/>
            <a:endCxn id="17" idx="1"/>
          </p:cNvCxnSpPr>
          <p:nvPr/>
        </p:nvCxnSpPr>
        <p:spPr>
          <a:xfrm flipV="1">
            <a:off x="8390255" y="5530850"/>
            <a:ext cx="631825" cy="1397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pic>
        <p:nvPicPr>
          <p:cNvPr id="42" name="图片 41"/>
          <p:cNvPicPr>
            <a:picLocks noChangeAspect="1"/>
          </p:cNvPicPr>
          <p:nvPr/>
        </p:nvPicPr>
        <p:blipFill>
          <a:blip r:embed="rId2"/>
          <a:stretch>
            <a:fillRect/>
          </a:stretch>
        </p:blipFill>
        <p:spPr>
          <a:xfrm>
            <a:off x="10024745" y="4595495"/>
            <a:ext cx="481330" cy="451485"/>
          </a:xfrm>
          <a:prstGeom prst="rect">
            <a:avLst/>
          </a:prstGeom>
        </p:spPr>
      </p:pic>
      <p:grpSp>
        <p:nvGrpSpPr>
          <p:cNvPr id="44" name="组合 43"/>
          <p:cNvGrpSpPr/>
          <p:nvPr/>
        </p:nvGrpSpPr>
        <p:grpSpPr>
          <a:xfrm>
            <a:off x="3929380" y="4151630"/>
            <a:ext cx="652145" cy="444500"/>
            <a:chOff x="2247" y="6454"/>
            <a:chExt cx="1611" cy="1151"/>
          </a:xfrm>
        </p:grpSpPr>
        <p:sp>
          <p:nvSpPr>
            <p:cNvPr id="4" name="平行四边形 3"/>
            <p:cNvSpPr/>
            <p:nvPr/>
          </p:nvSpPr>
          <p:spPr>
            <a:xfrm>
              <a:off x="2247" y="6454"/>
              <a:ext cx="1611" cy="1150"/>
            </a:xfrm>
            <a:prstGeom prst="parallelogram">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cxnSp>
          <p:nvCxnSpPr>
            <p:cNvPr id="18" name="直接箭头连接符 17"/>
            <p:cNvCxnSpPr/>
            <p:nvPr/>
          </p:nvCxnSpPr>
          <p:spPr>
            <a:xfrm flipV="1">
              <a:off x="2639" y="6704"/>
              <a:ext cx="0" cy="695"/>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nvCxnSpPr>
          <p:spPr>
            <a:xfrm>
              <a:off x="2606" y="7399"/>
              <a:ext cx="763" cy="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6" name="椭圆 25"/>
            <p:cNvSpPr/>
            <p:nvPr/>
          </p:nvSpPr>
          <p:spPr>
            <a:xfrm>
              <a:off x="3001" y="6920"/>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29" name="椭圆 28"/>
            <p:cNvSpPr/>
            <p:nvPr/>
          </p:nvSpPr>
          <p:spPr>
            <a:xfrm>
              <a:off x="2890" y="7000"/>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39" name="椭圆 38"/>
            <p:cNvSpPr/>
            <p:nvPr/>
          </p:nvSpPr>
          <p:spPr>
            <a:xfrm>
              <a:off x="3115" y="7219"/>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40" name="椭圆 39"/>
            <p:cNvSpPr/>
            <p:nvPr/>
          </p:nvSpPr>
          <p:spPr>
            <a:xfrm>
              <a:off x="2934" y="7212"/>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43" name="文本框 42"/>
            <p:cNvSpPr txBox="1"/>
            <p:nvPr/>
          </p:nvSpPr>
          <p:spPr>
            <a:xfrm>
              <a:off x="2247" y="7398"/>
              <a:ext cx="1212" cy="207"/>
            </a:xfrm>
            <a:prstGeom prst="rect">
              <a:avLst/>
            </a:prstGeom>
            <a:noFill/>
          </p:spPr>
          <p:txBody>
            <a:bodyPr wrap="square" rtlCol="0">
              <a:noAutofit/>
            </a:bodyPr>
            <a:lstStyle/>
            <a:p>
              <a:endParaRPr lang="zh-CN" altLang="en-US">
                <a:latin typeface="+mj-ea"/>
                <a:ea typeface="+mj-ea"/>
              </a:endParaRPr>
            </a:p>
          </p:txBody>
        </p:sp>
      </p:grpSp>
      <p:grpSp>
        <p:nvGrpSpPr>
          <p:cNvPr id="57" name="组合 56"/>
          <p:cNvGrpSpPr/>
          <p:nvPr/>
        </p:nvGrpSpPr>
        <p:grpSpPr>
          <a:xfrm>
            <a:off x="5295265" y="4151630"/>
            <a:ext cx="668655" cy="443865"/>
            <a:chOff x="2102" y="6454"/>
            <a:chExt cx="1789" cy="1250"/>
          </a:xfrm>
        </p:grpSpPr>
        <p:sp>
          <p:nvSpPr>
            <p:cNvPr id="58" name="平行四边形 57"/>
            <p:cNvSpPr/>
            <p:nvPr/>
          </p:nvSpPr>
          <p:spPr>
            <a:xfrm>
              <a:off x="2102" y="6454"/>
              <a:ext cx="1789" cy="1250"/>
            </a:xfrm>
            <a:prstGeom prst="parallelogram">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cxnSp>
          <p:nvCxnSpPr>
            <p:cNvPr id="59" name="直接箭头连接符 58"/>
            <p:cNvCxnSpPr/>
            <p:nvPr/>
          </p:nvCxnSpPr>
          <p:spPr>
            <a:xfrm flipV="1">
              <a:off x="2639" y="6704"/>
              <a:ext cx="0" cy="695"/>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60" name="直接箭头连接符 59"/>
            <p:cNvCxnSpPr/>
            <p:nvPr/>
          </p:nvCxnSpPr>
          <p:spPr>
            <a:xfrm>
              <a:off x="2606" y="7399"/>
              <a:ext cx="763" cy="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61" name="椭圆 60"/>
            <p:cNvSpPr/>
            <p:nvPr/>
          </p:nvSpPr>
          <p:spPr>
            <a:xfrm>
              <a:off x="2811" y="7105"/>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62" name="椭圆 61"/>
            <p:cNvSpPr/>
            <p:nvPr/>
          </p:nvSpPr>
          <p:spPr>
            <a:xfrm>
              <a:off x="3001" y="6920"/>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64" name="椭圆 63"/>
            <p:cNvSpPr/>
            <p:nvPr/>
          </p:nvSpPr>
          <p:spPr>
            <a:xfrm>
              <a:off x="3043" y="7154"/>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grpSp>
      <p:grpSp>
        <p:nvGrpSpPr>
          <p:cNvPr id="68" name="组合 67"/>
          <p:cNvGrpSpPr/>
          <p:nvPr/>
        </p:nvGrpSpPr>
        <p:grpSpPr>
          <a:xfrm>
            <a:off x="4613275" y="4151630"/>
            <a:ext cx="651510" cy="443865"/>
            <a:chOff x="2102" y="6454"/>
            <a:chExt cx="1789" cy="1168"/>
          </a:xfrm>
        </p:grpSpPr>
        <p:sp>
          <p:nvSpPr>
            <p:cNvPr id="69" name="平行四边形 68"/>
            <p:cNvSpPr/>
            <p:nvPr/>
          </p:nvSpPr>
          <p:spPr>
            <a:xfrm>
              <a:off x="2102" y="6454"/>
              <a:ext cx="1789" cy="1168"/>
            </a:xfrm>
            <a:prstGeom prst="parallelogram">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cxnSp>
          <p:nvCxnSpPr>
            <p:cNvPr id="70" name="直接箭头连接符 69"/>
            <p:cNvCxnSpPr/>
            <p:nvPr/>
          </p:nvCxnSpPr>
          <p:spPr>
            <a:xfrm flipV="1">
              <a:off x="2639" y="6704"/>
              <a:ext cx="0" cy="695"/>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71" name="直接箭头连接符 70"/>
            <p:cNvCxnSpPr/>
            <p:nvPr/>
          </p:nvCxnSpPr>
          <p:spPr>
            <a:xfrm>
              <a:off x="2606" y="7399"/>
              <a:ext cx="763" cy="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75" name="椭圆 74"/>
            <p:cNvSpPr/>
            <p:nvPr/>
          </p:nvSpPr>
          <p:spPr>
            <a:xfrm>
              <a:off x="3115" y="7219"/>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76" name="椭圆 75"/>
            <p:cNvSpPr/>
            <p:nvPr/>
          </p:nvSpPr>
          <p:spPr>
            <a:xfrm>
              <a:off x="2934" y="7212"/>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77" name="椭圆 76"/>
            <p:cNvSpPr/>
            <p:nvPr/>
          </p:nvSpPr>
          <p:spPr>
            <a:xfrm>
              <a:off x="2811" y="7139"/>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grpSp>
      <p:grpSp>
        <p:nvGrpSpPr>
          <p:cNvPr id="91" name="组合 90"/>
          <p:cNvGrpSpPr/>
          <p:nvPr/>
        </p:nvGrpSpPr>
        <p:grpSpPr>
          <a:xfrm>
            <a:off x="3235325" y="4171950"/>
            <a:ext cx="652145" cy="414020"/>
            <a:chOff x="2247" y="6454"/>
            <a:chExt cx="1611" cy="1151"/>
          </a:xfrm>
        </p:grpSpPr>
        <p:sp>
          <p:nvSpPr>
            <p:cNvPr id="92" name="平行四边形 91"/>
            <p:cNvSpPr/>
            <p:nvPr/>
          </p:nvSpPr>
          <p:spPr>
            <a:xfrm>
              <a:off x="2247" y="6454"/>
              <a:ext cx="1611" cy="1150"/>
            </a:xfrm>
            <a:prstGeom prst="parallelogram">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cxnSp>
          <p:nvCxnSpPr>
            <p:cNvPr id="93" name="直接箭头连接符 92"/>
            <p:cNvCxnSpPr/>
            <p:nvPr/>
          </p:nvCxnSpPr>
          <p:spPr>
            <a:xfrm flipV="1">
              <a:off x="2639" y="6704"/>
              <a:ext cx="0" cy="695"/>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94" name="直接箭头连接符 93"/>
            <p:cNvCxnSpPr/>
            <p:nvPr/>
          </p:nvCxnSpPr>
          <p:spPr>
            <a:xfrm>
              <a:off x="2606" y="7399"/>
              <a:ext cx="763" cy="0"/>
            </a:xfrm>
            <a:prstGeom prst="straightConnector1">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95" name="椭圆 94"/>
            <p:cNvSpPr/>
            <p:nvPr/>
          </p:nvSpPr>
          <p:spPr>
            <a:xfrm>
              <a:off x="3001" y="6920"/>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96" name="椭圆 95"/>
            <p:cNvSpPr/>
            <p:nvPr/>
          </p:nvSpPr>
          <p:spPr>
            <a:xfrm>
              <a:off x="2890" y="7000"/>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97" name="椭圆 96"/>
            <p:cNvSpPr/>
            <p:nvPr/>
          </p:nvSpPr>
          <p:spPr>
            <a:xfrm>
              <a:off x="3115" y="7219"/>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98" name="椭圆 97"/>
            <p:cNvSpPr/>
            <p:nvPr/>
          </p:nvSpPr>
          <p:spPr>
            <a:xfrm>
              <a:off x="2934" y="7212"/>
              <a:ext cx="79" cy="80"/>
            </a:xfrm>
            <a:prstGeom prst="ellipse">
              <a:avLst/>
            </a:prstGeom>
            <a:noFill/>
            <a:ln w="19050" cap="flat" cmpd="sng">
              <a:solidFill>
                <a:schemeClr val="tx1"/>
              </a:solidFill>
              <a:prstDash val="solid"/>
              <a:round/>
            </a:ln>
          </p:spPr>
          <p:txBody>
            <a:bodyPr rtlCol="0" anchor="ctr"/>
            <a:lstStyle/>
            <a:p>
              <a:pPr algn="ctr"/>
              <a:endParaRPr lang="zh-CN" altLang="en-US">
                <a:latin typeface="+mj-ea"/>
                <a:ea typeface="+mj-ea"/>
              </a:endParaRPr>
            </a:p>
          </p:txBody>
        </p:sp>
        <p:sp>
          <p:nvSpPr>
            <p:cNvPr id="99" name="文本框 98"/>
            <p:cNvSpPr txBox="1"/>
            <p:nvPr/>
          </p:nvSpPr>
          <p:spPr>
            <a:xfrm>
              <a:off x="2247" y="7398"/>
              <a:ext cx="1212" cy="207"/>
            </a:xfrm>
            <a:prstGeom prst="rect">
              <a:avLst/>
            </a:prstGeom>
            <a:noFill/>
          </p:spPr>
          <p:txBody>
            <a:bodyPr wrap="square" rtlCol="0">
              <a:noAutofit/>
            </a:bodyPr>
            <a:lstStyle/>
            <a:p>
              <a:endParaRPr lang="zh-CN" altLang="en-US">
                <a:latin typeface="+mj-ea"/>
                <a:ea typeface="+mj-ea"/>
              </a:endParaRPr>
            </a:p>
          </p:txBody>
        </p:sp>
      </p:grpSp>
      <p:cxnSp>
        <p:nvCxnSpPr>
          <p:cNvPr id="101" name="直接箭头连接符 100"/>
          <p:cNvCxnSpPr>
            <a:endCxn id="11" idx="0"/>
          </p:cNvCxnSpPr>
          <p:nvPr/>
        </p:nvCxnSpPr>
        <p:spPr>
          <a:xfrm>
            <a:off x="5588635" y="4705350"/>
            <a:ext cx="5080" cy="554990"/>
          </a:xfrm>
          <a:prstGeom prst="straightConnector1">
            <a:avLst/>
          </a:prstGeom>
          <a:ln w="1905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102" name="文本框 101"/>
          <p:cNvSpPr txBox="1"/>
          <p:nvPr/>
        </p:nvSpPr>
        <p:spPr>
          <a:xfrm>
            <a:off x="3380740" y="4678680"/>
            <a:ext cx="173418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连续数据流</a:t>
            </a:r>
          </a:p>
        </p:txBody>
      </p:sp>
      <p:cxnSp>
        <p:nvCxnSpPr>
          <p:cNvPr id="103" name="肘形连接符 102"/>
          <p:cNvCxnSpPr>
            <a:stCxn id="16" idx="0"/>
            <a:endCxn id="92" idx="5"/>
          </p:cNvCxnSpPr>
          <p:nvPr/>
        </p:nvCxnSpPr>
        <p:spPr>
          <a:xfrm rot="16200000" flipH="1" flipV="1">
            <a:off x="6374448" y="815023"/>
            <a:ext cx="476250" cy="6651625"/>
          </a:xfrm>
          <a:prstGeom prst="bentConnector4">
            <a:avLst>
              <a:gd name="adj1" fmla="val -50067"/>
              <a:gd name="adj2" fmla="val 104358"/>
            </a:avLst>
          </a:prstGeom>
          <a:ln w="19050" cmpd="sng">
            <a:solidFill>
              <a:schemeClr val="tx1"/>
            </a:solidFill>
            <a:prstDash val="dash"/>
            <a:tailEnd type="arrow"/>
          </a:ln>
        </p:spPr>
        <p:style>
          <a:lnRef idx="2">
            <a:schemeClr val="accent1"/>
          </a:lnRef>
          <a:fillRef idx="0">
            <a:srgbClr val="FFFFFF"/>
          </a:fillRef>
          <a:effectRef idx="0">
            <a:srgbClr val="FFFFFF"/>
          </a:effectRef>
          <a:fontRef idx="minor">
            <a:schemeClr val="tx1"/>
          </a:fontRef>
        </p:style>
      </p:cxnSp>
      <p:cxnSp>
        <p:nvCxnSpPr>
          <p:cNvPr id="105" name="直接箭头连接符 104"/>
          <p:cNvCxnSpPr>
            <a:stCxn id="11" idx="3"/>
            <a:endCxn id="12" idx="1"/>
          </p:cNvCxnSpPr>
          <p:nvPr/>
        </p:nvCxnSpPr>
        <p:spPr>
          <a:xfrm flipV="1">
            <a:off x="6274435" y="5544820"/>
            <a:ext cx="753110" cy="8255"/>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06" name="文本框 105"/>
          <p:cNvSpPr txBox="1"/>
          <p:nvPr/>
        </p:nvSpPr>
        <p:spPr>
          <a:xfrm>
            <a:off x="4912360" y="3296920"/>
            <a:ext cx="941070" cy="466090"/>
          </a:xfrm>
          <a:prstGeom prst="rect">
            <a:avLst/>
          </a:prstGeom>
          <a:noFill/>
        </p:spPr>
        <p:txBody>
          <a:bodyPr wrap="square" rtlCol="0">
            <a:noAutofit/>
          </a:bodyPr>
          <a:lstStyle/>
          <a:p>
            <a:r>
              <a:rPr lang="zh-CN" altLang="en-US">
                <a:solidFill>
                  <a:srgbClr val="FF0000"/>
                </a:solidFill>
                <a:latin typeface="微软雅黑" panose="020B0503020204020204" pitchFamily="34" charset="-122"/>
                <a:ea typeface="微软雅黑" panose="020B0503020204020204" pitchFamily="34" charset="-122"/>
              </a:rPr>
              <a:t>新数据</a:t>
            </a:r>
          </a:p>
        </p:txBody>
      </p:sp>
      <p:cxnSp>
        <p:nvCxnSpPr>
          <p:cNvPr id="107" name="肘形连接符 106"/>
          <p:cNvCxnSpPr>
            <a:stCxn id="17" idx="2"/>
          </p:cNvCxnSpPr>
          <p:nvPr/>
        </p:nvCxnSpPr>
        <p:spPr>
          <a:xfrm rot="5400000">
            <a:off x="8928735" y="5283835"/>
            <a:ext cx="384175" cy="1637030"/>
          </a:xfrm>
          <a:prstGeom prst="bentConnector2">
            <a:avLst/>
          </a:prstGeom>
          <a:ln w="19050">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08" name="直接箭头连接符 107"/>
          <p:cNvCxnSpPr>
            <a:stCxn id="109" idx="3"/>
            <a:endCxn id="11" idx="1"/>
          </p:cNvCxnSpPr>
          <p:nvPr/>
        </p:nvCxnSpPr>
        <p:spPr>
          <a:xfrm>
            <a:off x="4106545" y="5553075"/>
            <a:ext cx="805815"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09" name="矩形 108"/>
          <p:cNvSpPr/>
          <p:nvPr/>
        </p:nvSpPr>
        <p:spPr>
          <a:xfrm>
            <a:off x="2744470" y="5260340"/>
            <a:ext cx="1362075" cy="585470"/>
          </a:xfrm>
          <a:prstGeom prst="rect">
            <a:avLst/>
          </a:prstGeom>
          <a:noFill/>
          <a:ln w="19050" cap="flat" cmpd="sng">
            <a:solidFill>
              <a:schemeClr val="tx1"/>
            </a:solidFill>
            <a:prstDash val="solid"/>
            <a:round/>
          </a:ln>
        </p:spPr>
        <p:txBody>
          <a:bodyPr rtlCol="0" anchor="ctr"/>
          <a:lstStyle/>
          <a:p>
            <a:pPr algn="ctr"/>
            <a:r>
              <a:rPr lang="zh-CN" altLang="en-US">
                <a:latin typeface="+mj-ea"/>
                <a:ea typeface="+mj-ea"/>
              </a:rPr>
              <a:t>问题分析</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机器学习的基本知识</a:t>
            </a:r>
          </a:p>
        </p:txBody>
      </p:sp>
      <p:sp>
        <p:nvSpPr>
          <p:cNvPr id="30" name="内容占位符 3"/>
          <p:cNvSpPr>
            <a:spLocks noGrp="1"/>
          </p:cNvSpPr>
          <p:nvPr>
            <p:ph idx="10"/>
          </p:nvPr>
        </p:nvSpPr>
        <p:spPr>
          <a:xfrm>
            <a:off x="423819" y="1138980"/>
            <a:ext cx="11107601" cy="426469"/>
          </a:xfrm>
        </p:spPr>
        <p:txBody>
          <a:bodyPr/>
          <a:lstStyle/>
          <a:p>
            <a:r>
              <a:rPr lang="en-US" altLang="zh-CN" dirty="0" smtClean="0"/>
              <a:t>2. </a:t>
            </a:r>
            <a:r>
              <a:rPr lang="zh-CN" altLang="en-US" dirty="0" smtClean="0"/>
              <a:t>按照是否动态渐进学习划分</a:t>
            </a:r>
            <a:r>
              <a:rPr lang="en-US" altLang="zh-CN" dirty="0" smtClean="0"/>
              <a:t>——</a:t>
            </a:r>
            <a:r>
              <a:rPr lang="zh-CN" altLang="en-US" b="1" dirty="0">
                <a:solidFill>
                  <a:srgbClr val="0000FF"/>
                </a:solidFill>
              </a:rPr>
              <a:t>在线</a:t>
            </a:r>
            <a:r>
              <a:rPr lang="zh-CN" altLang="en-US" b="1" dirty="0" smtClean="0">
                <a:solidFill>
                  <a:srgbClr val="0000FF"/>
                </a:solidFill>
              </a:rPr>
              <a:t>学习</a:t>
            </a:r>
            <a:endParaRPr lang="zh-CN" altLang="en-US" b="1" dirty="0">
              <a:solidFill>
                <a:srgbClr val="0000FF"/>
              </a:solidFill>
            </a:endParaRPr>
          </a:p>
        </p:txBody>
      </p:sp>
      <p:sp>
        <p:nvSpPr>
          <p:cNvPr id="32" name="文本框 31"/>
          <p:cNvSpPr txBox="1"/>
          <p:nvPr/>
        </p:nvSpPr>
        <p:spPr>
          <a:xfrm>
            <a:off x="570865" y="1614805"/>
            <a:ext cx="11146155" cy="4713605"/>
          </a:xfrm>
          <a:prstGeom prst="rect">
            <a:avLst/>
          </a:prstGeom>
          <a:noFill/>
        </p:spPr>
        <p:txBody>
          <a:bodyPr wrap="square" rtlCol="0">
            <a:spAutoFit/>
          </a:bodyPr>
          <a:lstStyle/>
          <a:p>
            <a:pPr marL="362585" lvl="0" indent="-362585">
              <a:lnSpc>
                <a:spcPct val="150000"/>
              </a:lnSpc>
              <a:spcBef>
                <a:spcPct val="20000"/>
              </a:spcBef>
              <a:buClr>
                <a:srgbClr val="032089"/>
              </a:buClr>
              <a:buFont typeface="Wingdings" panose="05000000000000000000" pitchFamily="2" charset="2"/>
              <a:buChar char="Ø"/>
            </a:pPr>
            <a:r>
              <a:rPr kumimoji="1" lang="zh-CN" altLang="en-US"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学习速率</a:t>
            </a:r>
            <a:r>
              <a:rPr kumimoji="1" lang="zh-CN" altLang="en-US"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：系统多快地适应变化</a:t>
            </a:r>
            <a:endParaRPr kumimoji="1" lang="zh-CN" altLang="en-US"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786130" lvl="1" indent="-301625" algn="l">
              <a:lnSpc>
                <a:spcPct val="130000"/>
              </a:lnSpc>
              <a:spcBef>
                <a:spcPct val="20000"/>
              </a:spcBef>
              <a:buClr>
                <a:srgbClr val="032089"/>
              </a:buClr>
              <a:buSzTx/>
              <a:buFont typeface="Arial" panose="020B0604020202020204" pitchFamily="34" charset="0"/>
              <a:buChar char="•"/>
            </a:pPr>
            <a:r>
              <a:rPr kumimoji="1" lang="zh-CN" altLang="en-US"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高</a:t>
            </a:r>
            <a:r>
              <a:rPr kumimoji="1" lang="zh-CN" altLang="en-US" sz="1800" kern="0" dirty="0">
                <a:solidFill>
                  <a:srgbClr val="000000"/>
                </a:solidFill>
                <a:latin typeface="微软雅黑" panose="020B0503020204020204" pitchFamily="34" charset="-122"/>
                <a:ea typeface="微软雅黑" panose="020B0503020204020204" pitchFamily="34" charset="-122"/>
              </a:rPr>
              <a:t>的学习速率：可以很快的适应变化，但是会忘记老的数据，并且容易被一些坏数据影响。</a:t>
            </a:r>
          </a:p>
          <a:p>
            <a:pPr marL="786130" lvl="1" indent="-301625" algn="l">
              <a:lnSpc>
                <a:spcPct val="130000"/>
              </a:lnSpc>
              <a:spcBef>
                <a:spcPct val="20000"/>
              </a:spcBef>
              <a:buClr>
                <a:srgbClr val="032089"/>
              </a:buClr>
              <a:buSzTx/>
              <a:buFont typeface="Arial" panose="020B0604020202020204" pitchFamily="34" charset="0"/>
              <a:buChar char="•"/>
            </a:pPr>
            <a:r>
              <a:rPr kumimoji="1" lang="zh-CN" altLang="en-US" sz="1800" kern="0" dirty="0">
                <a:solidFill>
                  <a:srgbClr val="000000"/>
                </a:solidFill>
                <a:latin typeface="微软雅黑" panose="020B0503020204020204" pitchFamily="34" charset="-122"/>
                <a:ea typeface="微软雅黑" panose="020B0503020204020204" pitchFamily="34" charset="-122"/>
              </a:rPr>
              <a:t>低的学习速率：</a:t>
            </a:r>
            <a:r>
              <a:rPr kumimoji="1" lang="zh-CN" altLang="en-US"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很慢才能适应变化，但是对新数据噪声抵抗更强一些。</a:t>
            </a:r>
          </a:p>
          <a:p>
            <a:pPr marL="362585" lvl="0" indent="-362585">
              <a:lnSpc>
                <a:spcPct val="150000"/>
              </a:lnSpc>
              <a:spcBef>
                <a:spcPct val="20000"/>
              </a:spcBef>
              <a:buClr>
                <a:srgbClr val="032089"/>
              </a:buClr>
              <a:buFont typeface="Wingdings" panose="05000000000000000000" pitchFamily="2" charset="2"/>
              <a:buChar char="Ø"/>
            </a:pPr>
            <a:r>
              <a:rPr kumimoji="1" lang="zh-CN" altLang="en-US"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优点</a:t>
            </a:r>
            <a:r>
              <a:rPr kumimoji="1" lang="zh-CN" altLang="en-US"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：学习步骤比较</a:t>
            </a:r>
            <a:r>
              <a:rPr kumimoji="1" lang="zh-CN" altLang="en-US"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快</a:t>
            </a:r>
            <a:r>
              <a:rPr kumimoji="1" lang="zh-CN" altLang="en-US"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成本很低</a:t>
            </a:r>
            <a:r>
              <a:rPr kumimoji="1" lang="zh-CN" altLang="en-US"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marL="362585" lvl="0" indent="-362585">
              <a:lnSpc>
                <a:spcPct val="150000"/>
              </a:lnSpc>
              <a:spcBef>
                <a:spcPct val="20000"/>
              </a:spcBef>
              <a:buClr>
                <a:srgbClr val="032089"/>
              </a:buClr>
              <a:buFont typeface="Wingdings" panose="05000000000000000000" pitchFamily="2" charset="2"/>
              <a:buChar char="Ø"/>
            </a:pPr>
            <a:r>
              <a:rPr kumimoji="1" lang="zh-CN" altLang="en-US" b="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缺点</a:t>
            </a:r>
            <a:r>
              <a:rPr kumimoji="1" lang="zh-CN" altLang="en-US"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：容易受到数据变化的影响。</a:t>
            </a:r>
            <a:endParaRPr kumimoji="1" lang="en-US" altLang="zh-CN"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786130" lvl="1" indent="-301625">
              <a:lnSpc>
                <a:spcPct val="130000"/>
              </a:lnSpc>
              <a:spcBef>
                <a:spcPct val="20000"/>
              </a:spcBef>
              <a:buClr>
                <a:srgbClr val="032089"/>
              </a:buClr>
              <a:buFont typeface="Arial" panose="020B0604020202020204" pitchFamily="34" charset="0"/>
              <a:buChar char="•"/>
            </a:pPr>
            <a:r>
              <a:rPr kumimoji="1" lang="zh-CN" altLang="en-US" kern="0" dirty="0">
                <a:solidFill>
                  <a:srgbClr val="000000"/>
                </a:solidFill>
                <a:latin typeface="微软雅黑" panose="020B0503020204020204" pitchFamily="34" charset="-122"/>
                <a:ea typeface="微软雅黑" panose="020B0503020204020204" pitchFamily="34" charset="-122"/>
              </a:rPr>
              <a:t>当使用坏的数据训练模型，模型表现会变差</a:t>
            </a:r>
            <a:r>
              <a:rPr kumimoji="1" lang="zh-CN" altLang="en-US" kern="0" dirty="0" smtClean="0">
                <a:solidFill>
                  <a:srgbClr val="000000"/>
                </a:solidFill>
                <a:latin typeface="微软雅黑" panose="020B0503020204020204" pitchFamily="34" charset="-122"/>
                <a:ea typeface="微软雅黑" panose="020B0503020204020204" pitchFamily="34" charset="-122"/>
              </a:rPr>
              <a:t>。</a:t>
            </a:r>
            <a:endParaRPr kumimoji="1" lang="en-US" altLang="zh-CN" kern="0" dirty="0" smtClean="0">
              <a:solidFill>
                <a:srgbClr val="000000"/>
              </a:solidFill>
              <a:latin typeface="微软雅黑" panose="020B0503020204020204" pitchFamily="34" charset="-122"/>
              <a:ea typeface="微软雅黑" panose="020B0503020204020204" pitchFamily="34" charset="-122"/>
            </a:endParaRPr>
          </a:p>
          <a:p>
            <a:pPr marL="786130" lvl="1" indent="-301625">
              <a:lnSpc>
                <a:spcPct val="130000"/>
              </a:lnSpc>
              <a:spcBef>
                <a:spcPct val="20000"/>
              </a:spcBef>
              <a:buClr>
                <a:srgbClr val="032089"/>
              </a:buClr>
              <a:buFont typeface="Arial" panose="020B0604020202020204" pitchFamily="34" charset="0"/>
              <a:buChar char="•"/>
            </a:pPr>
            <a:r>
              <a:rPr kumimoji="1" lang="zh-CN" altLang="en-US" kern="0" dirty="0" smtClean="0">
                <a:solidFill>
                  <a:srgbClr val="000000"/>
                </a:solidFill>
                <a:latin typeface="微软雅黑" panose="020B0503020204020204" pitchFamily="34" charset="-122"/>
                <a:ea typeface="微软雅黑" panose="020B0503020204020204" pitchFamily="34" charset="-122"/>
              </a:rPr>
              <a:t>比如</a:t>
            </a:r>
            <a:r>
              <a:rPr kumimoji="1" lang="zh-CN" altLang="en-US" kern="0" dirty="0">
                <a:solidFill>
                  <a:srgbClr val="000000"/>
                </a:solidFill>
                <a:latin typeface="微软雅黑" panose="020B0503020204020204" pitchFamily="34" charset="-122"/>
                <a:ea typeface="微软雅黑" panose="020B0503020204020204" pitchFamily="34" charset="-122"/>
              </a:rPr>
              <a:t>来自于</a:t>
            </a:r>
            <a:r>
              <a:rPr kumimoji="1" lang="zh-CN" altLang="en-US" kern="0" dirty="0" smtClean="0">
                <a:solidFill>
                  <a:srgbClr val="000000"/>
                </a:solidFill>
                <a:latin typeface="微软雅黑" panose="020B0503020204020204" pitchFamily="34" charset="-122"/>
                <a:ea typeface="微软雅黑" panose="020B0503020204020204" pitchFamily="34" charset="-122"/>
              </a:rPr>
              <a:t>失灵</a:t>
            </a:r>
            <a:r>
              <a:rPr kumimoji="1" lang="zh-CN" altLang="en-US" kern="0" dirty="0">
                <a:solidFill>
                  <a:srgbClr val="000000"/>
                </a:solidFill>
                <a:latin typeface="微软雅黑" panose="020B0503020204020204" pitchFamily="34" charset="-122"/>
                <a:ea typeface="微软雅黑" panose="020B0503020204020204" pitchFamily="34" charset="-122"/>
              </a:rPr>
              <a:t>的传感器或者恶意攻击。这是需要监测模型</a:t>
            </a:r>
            <a:r>
              <a:rPr kumimoji="1" lang="zh-CN" altLang="en-US" kern="0" dirty="0" smtClean="0">
                <a:solidFill>
                  <a:srgbClr val="000000"/>
                </a:solidFill>
                <a:latin typeface="微软雅黑" panose="020B0503020204020204" pitchFamily="34" charset="-122"/>
                <a:ea typeface="微软雅黑" panose="020B0503020204020204" pitchFamily="34" charset="-122"/>
              </a:rPr>
              <a:t>的表现</a:t>
            </a:r>
            <a:r>
              <a:rPr kumimoji="1" lang="zh-CN" altLang="en-US" kern="0" dirty="0">
                <a:solidFill>
                  <a:srgbClr val="000000"/>
                </a:solidFill>
                <a:latin typeface="微软雅黑" panose="020B0503020204020204" pitchFamily="34" charset="-122"/>
                <a:ea typeface="微软雅黑" panose="020B0503020204020204" pitchFamily="34" charset="-122"/>
              </a:rPr>
              <a:t>，及时的关闭或者回滚到之前的状态，</a:t>
            </a:r>
            <a:r>
              <a:rPr kumimoji="1" lang="zh-CN" altLang="en-US" kern="0" dirty="0" smtClean="0">
                <a:solidFill>
                  <a:srgbClr val="000000"/>
                </a:solidFill>
                <a:latin typeface="微软雅黑" panose="020B0503020204020204" pitchFamily="34" charset="-122"/>
                <a:ea typeface="微软雅黑" panose="020B0503020204020204" pitchFamily="34" charset="-122"/>
              </a:rPr>
              <a:t>有时还</a:t>
            </a:r>
            <a:r>
              <a:rPr kumimoji="1" lang="zh-CN" altLang="en-US" kern="0" dirty="0">
                <a:solidFill>
                  <a:srgbClr val="000000"/>
                </a:solidFill>
                <a:latin typeface="微软雅黑" panose="020B0503020204020204" pitchFamily="34" charset="-122"/>
                <a:ea typeface="微软雅黑" panose="020B0503020204020204" pitchFamily="34" charset="-122"/>
              </a:rPr>
              <a:t>需要对异常点及时做出监测。</a:t>
            </a:r>
          </a:p>
          <a:p>
            <a:pPr marL="0" lvl="1" indent="-301625" latinLnBrk="0">
              <a:lnSpc>
                <a:spcPct val="150000"/>
              </a:lnSpc>
              <a:spcBef>
                <a:spcPts val="0"/>
              </a:spcBef>
              <a:buClr>
                <a:srgbClr val="032089"/>
              </a:buClr>
              <a:buFont typeface="Arial" panose="020B0604020202020204" pitchFamily="34" charset="0"/>
              <a:buChar char="•"/>
            </a:pPr>
            <a:r>
              <a:rPr kumimoji="1" lang="zh-CN" altLang="en-US" sz="1800" b="1" kern="0" dirty="0">
                <a:latin typeface="Times New Roman" panose="02020603050405020304" pitchFamily="18" charset="0"/>
                <a:ea typeface="微软雅黑" panose="020B0503020204020204" pitchFamily="34" charset="-122"/>
                <a:cs typeface="Times New Roman" panose="02020603050405020304" pitchFamily="18" charset="0"/>
              </a:rPr>
              <a:t>适用场景：</a:t>
            </a:r>
          </a:p>
          <a:p>
            <a:pPr lvl="2" indent="-301625" latinLnBrk="0">
              <a:lnSpc>
                <a:spcPct val="150000"/>
              </a:lnSpc>
              <a:spcBef>
                <a:spcPts val="0"/>
              </a:spcBef>
              <a:buClr>
                <a:srgbClr val="032089"/>
              </a:buClr>
              <a:buFont typeface="Arial" panose="020B0604020202020204" pitchFamily="34" charset="0"/>
              <a:buChar char="•"/>
            </a:pPr>
            <a:r>
              <a:rPr kumimoji="1" lang="zh-CN" altLang="en-US" sz="1800" kern="0" dirty="0">
                <a:latin typeface="Times New Roman" panose="02020603050405020304" pitchFamily="18" charset="0"/>
                <a:ea typeface="微软雅黑" panose="020B0503020204020204" pitchFamily="34" charset="-122"/>
                <a:cs typeface="Times New Roman" panose="02020603050405020304" pitchFamily="18" charset="0"/>
              </a:rPr>
              <a:t>当数据是以流的形式不断产生，并且需要实时地进行模型更新和预测。</a:t>
            </a:r>
          </a:p>
          <a:p>
            <a:pPr lvl="2" indent="-301625" latinLnBrk="0">
              <a:lnSpc>
                <a:spcPct val="150000"/>
              </a:lnSpc>
              <a:spcBef>
                <a:spcPts val="0"/>
              </a:spcBef>
              <a:buClr>
                <a:srgbClr val="032089"/>
              </a:buClr>
              <a:buFont typeface="Arial" panose="020B0604020202020204" pitchFamily="34" charset="0"/>
              <a:buChar char="•"/>
            </a:pPr>
            <a:r>
              <a:rPr kumimoji="1" lang="zh-CN" altLang="en-US" sz="1800" kern="0" dirty="0">
                <a:latin typeface="Times New Roman" panose="02020603050405020304" pitchFamily="18" charset="0"/>
                <a:ea typeface="微软雅黑" panose="020B0503020204020204" pitchFamily="34" charset="-122"/>
                <a:cs typeface="Times New Roman" panose="02020603050405020304" pitchFamily="18" charset="0"/>
              </a:rPr>
              <a:t>数据不断变化，模型需要持续学习和适应的场景，比如在线广告点击率预测、异常检测</a:t>
            </a:r>
            <a:r>
              <a:rPr kumimoji="1" lang="en-US" altLang="zh-CN" kern="0" dirty="0">
                <a:solidFill>
                  <a:srgbClr val="000000"/>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机器学习的种类</a:t>
            </a:r>
          </a:p>
        </p:txBody>
      </p:sp>
      <p:sp>
        <p:nvSpPr>
          <p:cNvPr id="6" name="内容占位符 3"/>
          <p:cNvSpPr>
            <a:spLocks noGrp="1"/>
          </p:cNvSpPr>
          <p:nvPr>
            <p:ph idx="10"/>
          </p:nvPr>
        </p:nvSpPr>
        <p:spPr>
          <a:xfrm>
            <a:off x="423819" y="1138980"/>
            <a:ext cx="11107601" cy="426469"/>
          </a:xfrm>
        </p:spPr>
        <p:txBody>
          <a:bodyPr/>
          <a:lstStyle/>
          <a:p>
            <a:r>
              <a:rPr lang="en-US" altLang="zh-CN" dirty="0" smtClean="0"/>
              <a:t>3. </a:t>
            </a:r>
            <a:r>
              <a:rPr lang="zh-CN" altLang="en-US" dirty="0"/>
              <a:t>按照学习过程中所采用的方法和策略进行划分</a:t>
            </a:r>
          </a:p>
        </p:txBody>
      </p:sp>
      <p:sp>
        <p:nvSpPr>
          <p:cNvPr id="9" name="圆角矩形 8"/>
          <p:cNvSpPr/>
          <p:nvPr/>
        </p:nvSpPr>
        <p:spPr bwMode="auto">
          <a:xfrm>
            <a:off x="614330" y="2998711"/>
            <a:ext cx="1330609" cy="472966"/>
          </a:xfrm>
          <a:prstGeom prst="roundRect">
            <a:avLst/>
          </a:prstGeom>
          <a:noFill/>
          <a:ln w="19050" cap="flat" cmpd="sng">
            <a:solidFill>
              <a:schemeClr val="tx1"/>
            </a:solidFill>
            <a:prstDash val="solid"/>
            <a:round/>
          </a:ln>
        </p:spPr>
        <p:txBody>
          <a:bodyPr rtlCol="0" anchor="ctr"/>
          <a:lstStyle/>
          <a:p>
            <a:pPr algn="ctr"/>
            <a:r>
              <a:rPr lang="zh-CN" altLang="en-US" dirty="0" smtClean="0">
                <a:latin typeface="+mj-ea"/>
                <a:ea typeface="+mj-ea"/>
              </a:rPr>
              <a:t>机器学习</a:t>
            </a:r>
            <a:endParaRPr lang="zh-CN" altLang="en-US" dirty="0">
              <a:latin typeface="+mj-ea"/>
              <a:ea typeface="+mj-ea"/>
            </a:endParaRPr>
          </a:p>
        </p:txBody>
      </p:sp>
      <p:sp>
        <p:nvSpPr>
          <p:cNvPr id="11" name="圆角矩形 10"/>
          <p:cNvSpPr/>
          <p:nvPr/>
        </p:nvSpPr>
        <p:spPr bwMode="auto">
          <a:xfrm>
            <a:off x="2873417" y="3574043"/>
            <a:ext cx="1667946" cy="472966"/>
          </a:xfrm>
          <a:prstGeom prst="roundRect">
            <a:avLst/>
          </a:prstGeom>
          <a:noFill/>
          <a:ln w="19050" cap="flat" cmpd="sng">
            <a:solidFill>
              <a:schemeClr val="tx1"/>
            </a:solidFill>
            <a:prstDash val="solid"/>
            <a:round/>
          </a:ln>
        </p:spPr>
        <p:txBody>
          <a:bodyPr rtlCol="0" anchor="ctr"/>
          <a:lstStyle/>
          <a:p>
            <a:pPr algn="ctr"/>
            <a:r>
              <a:rPr lang="zh-CN" altLang="en-US" dirty="0" smtClean="0">
                <a:latin typeface="+mj-ea"/>
                <a:ea typeface="+mj-ea"/>
              </a:rPr>
              <a:t>基于模型学习</a:t>
            </a:r>
            <a:endParaRPr lang="zh-CN" altLang="en-US" dirty="0">
              <a:latin typeface="+mj-ea"/>
              <a:ea typeface="+mj-ea"/>
            </a:endParaRPr>
          </a:p>
        </p:txBody>
      </p:sp>
      <p:sp>
        <p:nvSpPr>
          <p:cNvPr id="12" name="圆角矩形 11"/>
          <p:cNvSpPr/>
          <p:nvPr/>
        </p:nvSpPr>
        <p:spPr bwMode="auto">
          <a:xfrm>
            <a:off x="2873416" y="2412966"/>
            <a:ext cx="1667947" cy="472966"/>
          </a:xfrm>
          <a:prstGeom prst="roundRect">
            <a:avLst/>
          </a:prstGeom>
          <a:noFill/>
          <a:ln w="19050" cap="flat" cmpd="sng">
            <a:solidFill>
              <a:schemeClr val="tx1"/>
            </a:solidFill>
            <a:prstDash val="solid"/>
            <a:round/>
          </a:ln>
        </p:spPr>
        <p:txBody>
          <a:bodyPr rtlCol="0" anchor="ctr"/>
          <a:lstStyle/>
          <a:p>
            <a:pPr algn="ctr"/>
            <a:r>
              <a:rPr lang="zh-CN" altLang="en-US" dirty="0" smtClean="0">
                <a:latin typeface="+mj-ea"/>
                <a:ea typeface="+mj-ea"/>
              </a:rPr>
              <a:t>基于实例学习</a:t>
            </a:r>
            <a:endParaRPr lang="zh-CN" altLang="en-US" dirty="0">
              <a:latin typeface="+mj-ea"/>
              <a:ea typeface="+mj-ea"/>
            </a:endParaRPr>
          </a:p>
        </p:txBody>
      </p:sp>
      <p:sp>
        <p:nvSpPr>
          <p:cNvPr id="13" name="圆角矩形 12"/>
          <p:cNvSpPr/>
          <p:nvPr/>
        </p:nvSpPr>
        <p:spPr bwMode="auto">
          <a:xfrm>
            <a:off x="5013849" y="2412090"/>
            <a:ext cx="5079408" cy="472966"/>
          </a:xfrm>
          <a:prstGeom prst="roundRect">
            <a:avLst/>
          </a:prstGeom>
          <a:noFill/>
          <a:ln w="19050" cap="flat" cmpd="sng">
            <a:solidFill>
              <a:schemeClr val="tx1"/>
            </a:solidFill>
            <a:prstDash val="solid"/>
            <a:round/>
          </a:ln>
        </p:spPr>
        <p:txBody>
          <a:bodyPr rtlCol="0" anchor="ctr"/>
          <a:lstStyle/>
          <a:p>
            <a:pPr>
              <a:lnSpc>
                <a:spcPct val="150000"/>
              </a:lnSpc>
            </a:pPr>
            <a:r>
              <a:rPr kumimoji="1" lang="zh-CN" altLang="zh-CN" dirty="0">
                <a:latin typeface="+mj-ea"/>
                <a:ea typeface="+mj-ea"/>
              </a:rPr>
              <a:t>通过简单地</a:t>
            </a:r>
            <a:r>
              <a:rPr kumimoji="1" lang="zh-CN" altLang="zh-CN" dirty="0">
                <a:solidFill>
                  <a:srgbClr val="FF0000"/>
                </a:solidFill>
                <a:latin typeface="+mj-ea"/>
                <a:ea typeface="+mj-ea"/>
              </a:rPr>
              <a:t>比较</a:t>
            </a:r>
            <a:r>
              <a:rPr kumimoji="1" lang="zh-CN" altLang="zh-CN" u="sng" dirty="0">
                <a:latin typeface="+mj-ea"/>
                <a:ea typeface="+mj-ea"/>
              </a:rPr>
              <a:t>新数据点</a:t>
            </a:r>
            <a:r>
              <a:rPr kumimoji="1" lang="zh-CN" altLang="zh-CN" dirty="0">
                <a:latin typeface="+mj-ea"/>
                <a:ea typeface="+mj-ea"/>
              </a:rPr>
              <a:t>和</a:t>
            </a:r>
            <a:r>
              <a:rPr kumimoji="1" lang="zh-CN" altLang="zh-CN" u="sng" dirty="0">
                <a:latin typeface="+mj-ea"/>
                <a:ea typeface="+mj-ea"/>
              </a:rPr>
              <a:t>已知数据点</a:t>
            </a:r>
            <a:r>
              <a:rPr kumimoji="1" lang="zh-CN" altLang="en-US" dirty="0">
                <a:latin typeface="+mj-ea"/>
                <a:ea typeface="+mj-ea"/>
              </a:rPr>
              <a:t>进行学习</a:t>
            </a:r>
            <a:endParaRPr lang="zh-CN" altLang="en-US" dirty="0">
              <a:latin typeface="+mj-ea"/>
              <a:ea typeface="+mj-ea"/>
            </a:endParaRPr>
          </a:p>
        </p:txBody>
      </p:sp>
      <p:cxnSp>
        <p:nvCxnSpPr>
          <p:cNvPr id="14" name="直接箭头连接符 13"/>
          <p:cNvCxnSpPr>
            <a:stCxn id="9" idx="3"/>
            <a:endCxn id="12" idx="1"/>
          </p:cNvCxnSpPr>
          <p:nvPr/>
        </p:nvCxnSpPr>
        <p:spPr>
          <a:xfrm flipV="1">
            <a:off x="1944939" y="2649449"/>
            <a:ext cx="928477" cy="585745"/>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3"/>
            <a:endCxn id="11" idx="1"/>
          </p:cNvCxnSpPr>
          <p:nvPr/>
        </p:nvCxnSpPr>
        <p:spPr>
          <a:xfrm>
            <a:off x="1944939" y="3235194"/>
            <a:ext cx="928478" cy="575332"/>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2" idx="3"/>
            <a:endCxn id="13" idx="1"/>
          </p:cNvCxnSpPr>
          <p:nvPr/>
        </p:nvCxnSpPr>
        <p:spPr>
          <a:xfrm flipV="1">
            <a:off x="4541363" y="2648573"/>
            <a:ext cx="472486" cy="8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bwMode="auto">
          <a:xfrm>
            <a:off x="5013848" y="3574043"/>
            <a:ext cx="5079409" cy="472966"/>
          </a:xfrm>
          <a:prstGeom prst="roundRect">
            <a:avLst/>
          </a:prstGeom>
          <a:noFill/>
          <a:ln w="19050" cap="flat" cmpd="sng">
            <a:solidFill>
              <a:schemeClr val="tx1"/>
            </a:solidFill>
            <a:prstDash val="solid"/>
            <a:round/>
          </a:ln>
        </p:spPr>
        <p:txBody>
          <a:bodyPr rtlCol="0" anchor="ctr"/>
          <a:lstStyle/>
          <a:p>
            <a:pPr lvl="0"/>
            <a:r>
              <a:rPr kumimoji="1" lang="zh-CN" altLang="en-US" dirty="0">
                <a:latin typeface="+mj-ea"/>
                <a:ea typeface="+mj-ea"/>
              </a:rPr>
              <a:t>通过</a:t>
            </a:r>
            <a:r>
              <a:rPr kumimoji="1" lang="zh-CN" altLang="zh-CN" dirty="0">
                <a:latin typeface="+mj-ea"/>
                <a:ea typeface="+mj-ea"/>
              </a:rPr>
              <a:t>建立一个</a:t>
            </a:r>
            <a:r>
              <a:rPr kumimoji="1" lang="zh-CN" altLang="zh-CN" dirty="0">
                <a:solidFill>
                  <a:srgbClr val="FF0000"/>
                </a:solidFill>
                <a:latin typeface="+mj-ea"/>
                <a:ea typeface="+mj-ea"/>
              </a:rPr>
              <a:t>模型</a:t>
            </a:r>
            <a:r>
              <a:rPr kumimoji="1" lang="zh-CN" altLang="en-US" dirty="0">
                <a:latin typeface="+mj-ea"/>
                <a:ea typeface="+mj-ea"/>
              </a:rPr>
              <a:t>来学习</a:t>
            </a:r>
            <a:endParaRPr lang="zh-CN" altLang="zh-CN" dirty="0">
              <a:latin typeface="+mj-ea"/>
              <a:ea typeface="+mj-ea"/>
            </a:endParaRPr>
          </a:p>
        </p:txBody>
      </p:sp>
      <p:cxnSp>
        <p:nvCxnSpPr>
          <p:cNvPr id="18" name="直接连接符 17"/>
          <p:cNvCxnSpPr>
            <a:stCxn id="11" idx="3"/>
            <a:endCxn id="17" idx="1"/>
          </p:cNvCxnSpPr>
          <p:nvPr/>
        </p:nvCxnSpPr>
        <p:spPr>
          <a:xfrm>
            <a:off x="4541363" y="3810526"/>
            <a:ext cx="472485"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19" y="1741968"/>
            <a:ext cx="11107601" cy="4369231"/>
          </a:xfrm>
        </p:spPr>
        <p:txBody>
          <a:bodyPr/>
          <a:lstStyle/>
          <a:p>
            <a:r>
              <a:rPr lang="zh-CN" altLang="en-US" b="1" dirty="0"/>
              <a:t>基于实例学习</a:t>
            </a:r>
            <a:endParaRPr lang="en-US" altLang="zh-CN" dirty="0"/>
          </a:p>
          <a:p>
            <a:pPr lvl="1">
              <a:buFont typeface="Arial" panose="020B0604020202020204" pitchFamily="34" charset="0"/>
              <a:buChar char="•"/>
            </a:pPr>
            <a:r>
              <a:rPr lang="zh-CN" altLang="en-US" sz="1800" dirty="0"/>
              <a:t>系统先记住一些例子，再靠相似度推广到所有的新的例子。（</a:t>
            </a:r>
            <a:r>
              <a:rPr lang="zh-CN" altLang="en-US" sz="1800" dirty="0">
                <a:solidFill>
                  <a:srgbClr val="FF0000"/>
                </a:solidFill>
              </a:rPr>
              <a:t>利用记忆</a:t>
            </a:r>
            <a:r>
              <a:rPr lang="zh-CN" altLang="en-US" sz="1800" dirty="0"/>
              <a:t>）</a:t>
            </a:r>
            <a:endParaRPr lang="en-US" altLang="zh-CN" sz="1800" dirty="0"/>
          </a:p>
          <a:p>
            <a:pPr lvl="1">
              <a:buFont typeface="Arial" panose="020B0604020202020204" pitchFamily="34" charset="0"/>
              <a:buChar char="•"/>
            </a:pPr>
            <a:r>
              <a:rPr lang="zh-CN" altLang="en-US" sz="1800" dirty="0"/>
              <a:t>比如：垃圾邮件检测。对于一封新的邮件，可以靠找到训练数据里和它最相似的（相似性可以被定义为相同单词的个数），再用最相似的邮件类别判别新邮件的类别。</a:t>
            </a:r>
            <a:endParaRPr lang="en-US" altLang="zh-CN" sz="1800" dirty="0"/>
          </a:p>
        </p:txBody>
      </p:sp>
      <p:sp>
        <p:nvSpPr>
          <p:cNvPr id="3" name="标题 2"/>
          <p:cNvSpPr>
            <a:spLocks noGrp="1"/>
          </p:cNvSpPr>
          <p:nvPr>
            <p:ph type="title"/>
          </p:nvPr>
        </p:nvSpPr>
        <p:spPr/>
        <p:txBody>
          <a:bodyPr/>
          <a:lstStyle/>
          <a:p>
            <a:r>
              <a:rPr lang="zh-CN" altLang="en-US" dirty="0"/>
              <a:t>机器学习的基本知识</a:t>
            </a:r>
          </a:p>
        </p:txBody>
      </p:sp>
      <p:pic>
        <p:nvPicPr>
          <p:cNvPr id="5" name="图片 4"/>
          <p:cNvPicPr>
            <a:picLocks noChangeAspect="1"/>
          </p:cNvPicPr>
          <p:nvPr/>
        </p:nvPicPr>
        <p:blipFill>
          <a:blip r:embed="rId2"/>
          <a:stretch>
            <a:fillRect/>
          </a:stretch>
        </p:blipFill>
        <p:spPr>
          <a:xfrm>
            <a:off x="3278658" y="3578696"/>
            <a:ext cx="5972433" cy="2880696"/>
          </a:xfrm>
          <a:prstGeom prst="rect">
            <a:avLst/>
          </a:prstGeom>
        </p:spPr>
      </p:pic>
      <p:sp>
        <p:nvSpPr>
          <p:cNvPr id="7" name="内容占位符 3"/>
          <p:cNvSpPr>
            <a:spLocks noGrp="1"/>
          </p:cNvSpPr>
          <p:nvPr>
            <p:ph idx="10"/>
          </p:nvPr>
        </p:nvSpPr>
        <p:spPr/>
        <p:txBody>
          <a:bodyPr/>
          <a:lstStyle/>
          <a:p>
            <a:r>
              <a:rPr lang="en-US" altLang="zh-CN" dirty="0" smtClean="0"/>
              <a:t>3. </a:t>
            </a:r>
            <a:r>
              <a:rPr lang="zh-CN" altLang="en-US" dirty="0"/>
              <a:t>按照学习过程中所采用的方法和策略进行划分</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19" y="1741968"/>
            <a:ext cx="11107601" cy="4369231"/>
          </a:xfrm>
        </p:spPr>
        <p:txBody>
          <a:bodyPr/>
          <a:lstStyle/>
          <a:p>
            <a:r>
              <a:rPr lang="zh-CN" altLang="en-US" b="1" dirty="0"/>
              <a:t>基于模型学习</a:t>
            </a:r>
            <a:endParaRPr lang="en-US" altLang="zh-CN" b="1" dirty="0"/>
          </a:p>
          <a:p>
            <a:pPr lvl="1">
              <a:buFont typeface="Arial" panose="020B0604020202020204" pitchFamily="34" charset="0"/>
              <a:buChar char="•"/>
            </a:pPr>
            <a:r>
              <a:rPr lang="zh-CN" altLang="en-US" sz="1800" dirty="0"/>
              <a:t>从样本里学习到一个模型，再利用模型进行预测。</a:t>
            </a:r>
            <a:endParaRPr lang="en-US" altLang="zh-CN" sz="1800" dirty="0"/>
          </a:p>
        </p:txBody>
      </p:sp>
      <p:sp>
        <p:nvSpPr>
          <p:cNvPr id="3" name="标题 2"/>
          <p:cNvSpPr>
            <a:spLocks noGrp="1"/>
          </p:cNvSpPr>
          <p:nvPr>
            <p:ph type="title"/>
          </p:nvPr>
        </p:nvSpPr>
        <p:spPr/>
        <p:txBody>
          <a:bodyPr/>
          <a:lstStyle/>
          <a:p>
            <a:r>
              <a:rPr lang="zh-CN" altLang="en-US" dirty="0"/>
              <a:t>机器学习的基本知识</a:t>
            </a:r>
          </a:p>
        </p:txBody>
      </p:sp>
      <p:pic>
        <p:nvPicPr>
          <p:cNvPr id="102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209" y="2939149"/>
            <a:ext cx="6138133" cy="3101602"/>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3"/>
          <p:cNvSpPr>
            <a:spLocks noGrp="1"/>
          </p:cNvSpPr>
          <p:nvPr>
            <p:ph idx="10"/>
          </p:nvPr>
        </p:nvSpPr>
        <p:spPr>
          <a:xfrm>
            <a:off x="423819" y="1138980"/>
            <a:ext cx="11107601" cy="426469"/>
          </a:xfrm>
        </p:spPr>
        <p:txBody>
          <a:bodyPr/>
          <a:lstStyle/>
          <a:p>
            <a:r>
              <a:rPr lang="en-US" altLang="zh-CN" dirty="0" smtClean="0"/>
              <a:t>3. </a:t>
            </a:r>
            <a:r>
              <a:rPr lang="zh-CN" altLang="en-US" dirty="0"/>
              <a:t>按照学习过程中所采用的方法和策略进行划分</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单元小结</a:t>
            </a:r>
          </a:p>
        </p:txBody>
      </p:sp>
      <p:sp>
        <p:nvSpPr>
          <p:cNvPr id="7" name="矩形 6"/>
          <p:cNvSpPr/>
          <p:nvPr/>
        </p:nvSpPr>
        <p:spPr>
          <a:xfrm>
            <a:off x="824122" y="945140"/>
            <a:ext cx="10590111" cy="547457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latin typeface="+mj-ea"/>
                <a:ea typeface="+mj-ea"/>
              </a:rPr>
              <a:t>什么是机器学习</a:t>
            </a:r>
            <a:endParaRPr lang="en-US" altLang="zh-CN" b="1" dirty="0">
              <a:latin typeface="+mj-ea"/>
              <a:ea typeface="+mj-ea"/>
            </a:endParaRPr>
          </a:p>
          <a:p>
            <a:pPr marL="742950" lvl="1" indent="-285750">
              <a:lnSpc>
                <a:spcPct val="150000"/>
              </a:lnSpc>
              <a:buFont typeface="Arial" panose="020B0604020202020204" pitchFamily="34" charset="0"/>
              <a:buChar char="•"/>
            </a:pPr>
            <a:r>
              <a:rPr lang="zh-CN" altLang="en-US" dirty="0">
                <a:latin typeface="+mj-ea"/>
                <a:ea typeface="+mj-ea"/>
              </a:rPr>
              <a:t>用计算机模拟人类的学习行为</a:t>
            </a:r>
            <a:r>
              <a:rPr lang="zh-CN" altLang="en-US" dirty="0" smtClean="0">
                <a:latin typeface="+mj-ea"/>
                <a:ea typeface="+mj-ea"/>
              </a:rPr>
              <a:t>。</a:t>
            </a:r>
            <a:endParaRPr lang="zh-CN" altLang="en-US" dirty="0">
              <a:latin typeface="+mj-ea"/>
              <a:ea typeface="+mj-ea"/>
            </a:endParaRPr>
          </a:p>
          <a:p>
            <a:pPr marL="285750" indent="-285750">
              <a:lnSpc>
                <a:spcPct val="150000"/>
              </a:lnSpc>
              <a:buFont typeface="Wingdings" panose="05000000000000000000" pitchFamily="2" charset="2"/>
              <a:buChar char="Ø"/>
            </a:pPr>
            <a:r>
              <a:rPr lang="zh-CN" altLang="en-US" b="1" dirty="0">
                <a:latin typeface="+mj-ea"/>
                <a:ea typeface="+mj-ea"/>
              </a:rPr>
              <a:t>为什么要进行机器学习</a:t>
            </a:r>
            <a:endParaRPr lang="en-US" altLang="zh-CN" b="1" dirty="0">
              <a:latin typeface="+mj-ea"/>
              <a:ea typeface="+mj-ea"/>
            </a:endParaRPr>
          </a:p>
          <a:p>
            <a:pPr marL="742950" lvl="1" indent="-285750">
              <a:lnSpc>
                <a:spcPct val="150000"/>
              </a:lnSpc>
              <a:buFont typeface="Arial" panose="020B0604020202020204" pitchFamily="34" charset="0"/>
              <a:buChar char="•"/>
            </a:pPr>
            <a:r>
              <a:rPr lang="zh-CN" altLang="en-US" dirty="0">
                <a:latin typeface="+mj-ea"/>
                <a:ea typeface="+mj-ea"/>
              </a:rPr>
              <a:t>解放人类</a:t>
            </a:r>
            <a:endParaRPr lang="en-US" altLang="zh-CN" dirty="0">
              <a:latin typeface="+mj-ea"/>
              <a:ea typeface="+mj-ea"/>
            </a:endParaRPr>
          </a:p>
          <a:p>
            <a:pPr marL="742950" lvl="1" indent="-285750">
              <a:lnSpc>
                <a:spcPct val="150000"/>
              </a:lnSpc>
              <a:buFont typeface="Arial" panose="020B0604020202020204" pitchFamily="34" charset="0"/>
              <a:buChar char="•"/>
            </a:pPr>
            <a:r>
              <a:rPr lang="zh-CN" altLang="en-US" dirty="0">
                <a:latin typeface="+mj-ea"/>
                <a:ea typeface="+mj-ea"/>
              </a:rPr>
              <a:t>优点</a:t>
            </a:r>
            <a:r>
              <a:rPr lang="zh-CN" altLang="en-US" dirty="0" smtClean="0">
                <a:latin typeface="+mj-ea"/>
                <a:ea typeface="+mj-ea"/>
              </a:rPr>
              <a:t>：自动化和智能化、</a:t>
            </a:r>
            <a:r>
              <a:rPr lang="zh-CN" altLang="en-US" dirty="0">
                <a:latin typeface="+mj-ea"/>
                <a:ea typeface="+mj-ea"/>
              </a:rPr>
              <a:t>自适应和泛化性强、提高工作效率和准确性、发现隐藏模式、可迭代性和持续改进</a:t>
            </a:r>
            <a:r>
              <a:rPr lang="zh-CN" altLang="en-US" dirty="0" smtClean="0">
                <a:latin typeface="+mj-ea"/>
                <a:ea typeface="+mj-ea"/>
              </a:rPr>
              <a:t>、解决复杂问题</a:t>
            </a:r>
            <a:endParaRPr lang="zh-CN" altLang="en-US" dirty="0">
              <a:latin typeface="+mj-ea"/>
              <a:ea typeface="+mj-ea"/>
            </a:endParaRPr>
          </a:p>
          <a:p>
            <a:pPr marL="285750" indent="-285750">
              <a:lnSpc>
                <a:spcPct val="150000"/>
              </a:lnSpc>
              <a:buFont typeface="Wingdings" panose="05000000000000000000" pitchFamily="2" charset="2"/>
              <a:buChar char="Ø"/>
            </a:pPr>
            <a:r>
              <a:rPr lang="zh-CN" altLang="en-US" b="1" dirty="0">
                <a:latin typeface="+mj-ea"/>
                <a:ea typeface="+mj-ea"/>
              </a:rPr>
              <a:t>机器学习的基本知识</a:t>
            </a:r>
            <a:endParaRPr lang="en-US" altLang="zh-CN" b="1" dirty="0">
              <a:latin typeface="+mj-ea"/>
              <a:ea typeface="+mj-ea"/>
            </a:endParaRPr>
          </a:p>
          <a:p>
            <a:pPr marL="742950" lvl="1" indent="-285750">
              <a:lnSpc>
                <a:spcPct val="150000"/>
              </a:lnSpc>
              <a:buFont typeface="Arial" panose="020B0604020202020204" pitchFamily="34" charset="0"/>
              <a:buChar char="•"/>
            </a:pPr>
            <a:r>
              <a:rPr lang="zh-CN" altLang="en-US" dirty="0">
                <a:latin typeface="+mj-ea"/>
                <a:ea typeface="+mj-ea"/>
              </a:rPr>
              <a:t>数据的结构和特点</a:t>
            </a:r>
            <a:endParaRPr lang="en-US" altLang="zh-CN" dirty="0">
              <a:latin typeface="+mj-ea"/>
              <a:ea typeface="+mj-ea"/>
            </a:endParaRPr>
          </a:p>
          <a:p>
            <a:pPr marL="742950" lvl="1" indent="-285750">
              <a:lnSpc>
                <a:spcPct val="150000"/>
              </a:lnSpc>
              <a:buFont typeface="Arial" panose="020B0604020202020204" pitchFamily="34" charset="0"/>
              <a:buChar char="•"/>
            </a:pPr>
            <a:r>
              <a:rPr lang="zh-CN" altLang="en-US" dirty="0">
                <a:latin typeface="+mj-ea"/>
                <a:ea typeface="+mj-ea"/>
              </a:rPr>
              <a:t>机器学习</a:t>
            </a:r>
            <a:r>
              <a:rPr lang="zh-CN" altLang="en-US" dirty="0" smtClean="0">
                <a:latin typeface="+mj-ea"/>
                <a:ea typeface="+mj-ea"/>
              </a:rPr>
              <a:t>的主要组成和基本流程</a:t>
            </a:r>
            <a:endParaRPr lang="zh-CN" altLang="en-US" dirty="0">
              <a:latin typeface="+mj-ea"/>
              <a:ea typeface="+mj-ea"/>
            </a:endParaRPr>
          </a:p>
          <a:p>
            <a:pPr marL="285750" indent="-285750">
              <a:lnSpc>
                <a:spcPct val="150000"/>
              </a:lnSpc>
              <a:buFont typeface="Wingdings" panose="05000000000000000000" pitchFamily="2" charset="2"/>
              <a:buChar char="Ø"/>
            </a:pPr>
            <a:r>
              <a:rPr lang="zh-CN" altLang="en-US" b="1" dirty="0">
                <a:latin typeface="+mj-ea"/>
                <a:ea typeface="+mj-ea"/>
              </a:rPr>
              <a:t>机器学习的种类</a:t>
            </a:r>
            <a:endParaRPr lang="en-US" altLang="zh-CN" b="1" dirty="0">
              <a:latin typeface="+mj-ea"/>
              <a:ea typeface="+mj-ea"/>
            </a:endParaRPr>
          </a:p>
          <a:p>
            <a:pPr marL="742950" lvl="1" indent="-285750">
              <a:lnSpc>
                <a:spcPct val="150000"/>
              </a:lnSpc>
              <a:buFont typeface="Arial" panose="020B0604020202020204" pitchFamily="34" charset="0"/>
              <a:buChar char="•"/>
            </a:pPr>
            <a:r>
              <a:rPr lang="zh-CN" altLang="en-US" dirty="0">
                <a:latin typeface="+mj-ea"/>
                <a:ea typeface="+mj-ea"/>
              </a:rPr>
              <a:t>监督学习、无监督学习、半监督学习</a:t>
            </a:r>
            <a:endParaRPr lang="en-US" altLang="zh-CN" dirty="0">
              <a:latin typeface="+mj-ea"/>
              <a:ea typeface="+mj-ea"/>
            </a:endParaRPr>
          </a:p>
          <a:p>
            <a:pPr marL="742950" lvl="1" indent="-285750">
              <a:lnSpc>
                <a:spcPct val="150000"/>
              </a:lnSpc>
              <a:buFont typeface="Arial" panose="020B0604020202020204" pitchFamily="34" charset="0"/>
              <a:buChar char="•"/>
            </a:pPr>
            <a:r>
              <a:rPr lang="zh-CN" altLang="en-US" dirty="0">
                <a:latin typeface="+mj-ea"/>
                <a:ea typeface="+mj-ea"/>
              </a:rPr>
              <a:t>批量学习、在线学习</a:t>
            </a:r>
            <a:endParaRPr lang="en-US" altLang="zh-CN" dirty="0">
              <a:latin typeface="+mj-ea"/>
              <a:ea typeface="+mj-ea"/>
            </a:endParaRPr>
          </a:p>
          <a:p>
            <a:pPr marL="742950" lvl="1" indent="-285750">
              <a:lnSpc>
                <a:spcPct val="150000"/>
              </a:lnSpc>
              <a:buFont typeface="Arial" panose="020B0604020202020204" pitchFamily="34" charset="0"/>
              <a:buChar char="•"/>
            </a:pPr>
            <a:r>
              <a:rPr lang="zh-CN" altLang="en-US" dirty="0">
                <a:latin typeface="+mj-ea"/>
                <a:ea typeface="+mj-ea"/>
              </a:rPr>
              <a:t>基于实例学习、基于模型学习</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人工智能早期的</a:t>
            </a:r>
            <a:r>
              <a:rPr lang="zh-CN" altLang="en-US" dirty="0" smtClean="0">
                <a:sym typeface="+mn-ea"/>
              </a:rPr>
              <a:t>各大</a:t>
            </a:r>
            <a:r>
              <a:rPr lang="zh-CN" altLang="en-US" dirty="0" smtClean="0"/>
              <a:t>流派</a:t>
            </a:r>
          </a:p>
        </p:txBody>
      </p:sp>
      <p:sp>
        <p:nvSpPr>
          <p:cNvPr id="2" name="文本框 1"/>
          <p:cNvSpPr txBox="1"/>
          <p:nvPr/>
        </p:nvSpPr>
        <p:spPr>
          <a:xfrm>
            <a:off x="883920" y="1249045"/>
            <a:ext cx="8333740" cy="521970"/>
          </a:xfrm>
          <a:prstGeom prst="rect">
            <a:avLst/>
          </a:prstGeom>
          <a:noFill/>
        </p:spPr>
        <p:txBody>
          <a:bodyPr wrap="square" rtlCol="0">
            <a:spAutoFit/>
          </a:bodyPr>
          <a:lstStyle/>
          <a:p>
            <a:r>
              <a:rPr sz="2800" b="1">
                <a:latin typeface="楷体" panose="02010609060101010101" charset="-122"/>
                <a:ea typeface="楷体" panose="02010609060101010101" charset="-122"/>
                <a:cs typeface="楷体" panose="02010609060101010101" charset="-122"/>
              </a:rPr>
              <a:t>符号主义</a:t>
            </a:r>
            <a:r>
              <a:rPr lang="zh-CN" sz="2800" b="1">
                <a:latin typeface="楷体" panose="02010609060101010101" charset="-122"/>
                <a:ea typeface="楷体" panose="02010609060101010101" charset="-122"/>
                <a:cs typeface="楷体" panose="02010609060101010101" charset="-122"/>
              </a:rPr>
              <a:t>：</a:t>
            </a:r>
            <a:endParaRPr lang="zh-CN" sz="2800">
              <a:latin typeface="Times New Roman" panose="02020603050405020304" pitchFamily="18" charset="0"/>
              <a:ea typeface="楷体" panose="02010609060101010101" charset="-122"/>
              <a:cs typeface="Times New Roman" panose="02020603050405020304" pitchFamily="18" charset="0"/>
            </a:endParaRPr>
          </a:p>
        </p:txBody>
      </p:sp>
      <p:sp>
        <p:nvSpPr>
          <p:cNvPr id="12" name="矩形 3"/>
          <p:cNvSpPr>
            <a:spLocks noChangeArrowheads="1"/>
          </p:cNvSpPr>
          <p:nvPr/>
        </p:nvSpPr>
        <p:spPr bwMode="auto">
          <a:xfrm>
            <a:off x="1156335" y="1889125"/>
            <a:ext cx="10350500" cy="261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atinLnBrk="0">
              <a:spcBef>
                <a:spcPts val="0"/>
              </a:spcBef>
              <a:spcAft>
                <a:spcPts val="1800"/>
              </a:spcAft>
            </a:pPr>
            <a:r>
              <a:rPr lang="zh-CN" altLang="en-US" sz="2400" dirty="0" smtClean="0">
                <a:solidFill>
                  <a:srgbClr val="000000"/>
                </a:solidFill>
              </a:rPr>
              <a:t>原理：符号主义基于这样的理念，即智能可以通过操纵符号来实现。符号主义者认为，人类思维类似于符号操作，类似于计算机通过操作符号（如字符串、符号表示的对象或概念）来执行任务，起源于逻辑学、哲学。</a:t>
            </a:r>
          </a:p>
          <a:p>
            <a:r>
              <a:rPr lang="zh-CN" altLang="en-US" sz="2400" dirty="0" smtClean="0">
                <a:solidFill>
                  <a:srgbClr val="000000"/>
                </a:solidFill>
              </a:rPr>
              <a:t>方法：符号主义主要依赖于逻辑推理和规则系统。例如，专家系统通过一组“如果-那么”规则来处理复杂问题。这种方法通常需要对知识进行明确的符号化表示，并通过逻辑推理来解决问题。</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作业：</a:t>
            </a:r>
          </a:p>
        </p:txBody>
      </p:sp>
      <p:sp>
        <p:nvSpPr>
          <p:cNvPr id="4" name="内容占位符 3"/>
          <p:cNvSpPr>
            <a:spLocks noGrp="1"/>
          </p:cNvSpPr>
          <p:nvPr>
            <p:ph idx="10"/>
          </p:nvPr>
        </p:nvSpPr>
        <p:spPr>
          <a:xfrm>
            <a:off x="534431" y="1426573"/>
            <a:ext cx="11107601" cy="426469"/>
          </a:xfrm>
        </p:spPr>
        <p:txBody>
          <a:bodyPr/>
          <a:lstStyle/>
          <a:p>
            <a:r>
              <a:rPr>
                <a:sym typeface="+mn-ea"/>
              </a:rPr>
              <a:t>在学习通完成</a:t>
            </a:r>
            <a:r>
              <a:rPr lang="en-US" altLang="zh-CN">
                <a:sym typeface="+mn-ea"/>
              </a:rPr>
              <a:t>《</a:t>
            </a:r>
            <a:r>
              <a:rPr>
                <a:sym typeface="+mn-ea"/>
              </a:rPr>
              <a:t>第一次作业</a:t>
            </a:r>
            <a:r>
              <a:rPr lang="en-US" altLang="zh-CN">
                <a:sym typeface="+mn-ea"/>
              </a:rPr>
              <a:t>》</a:t>
            </a:r>
            <a:r>
              <a:rPr>
                <a:sym typeface="+mn-ea"/>
              </a:rPr>
              <a:t>。</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人工智能早期的</a:t>
            </a:r>
            <a:r>
              <a:rPr lang="zh-CN" altLang="en-US" dirty="0" smtClean="0">
                <a:sym typeface="+mn-ea"/>
              </a:rPr>
              <a:t>各大</a:t>
            </a:r>
            <a:r>
              <a:rPr lang="zh-CN" altLang="en-US" dirty="0" smtClean="0"/>
              <a:t>流派</a:t>
            </a:r>
          </a:p>
        </p:txBody>
      </p:sp>
      <p:sp>
        <p:nvSpPr>
          <p:cNvPr id="2" name="文本框 1"/>
          <p:cNvSpPr txBox="1"/>
          <p:nvPr/>
        </p:nvSpPr>
        <p:spPr>
          <a:xfrm>
            <a:off x="883920" y="1249045"/>
            <a:ext cx="8333740" cy="521970"/>
          </a:xfrm>
          <a:prstGeom prst="rect">
            <a:avLst/>
          </a:prstGeom>
          <a:noFill/>
        </p:spPr>
        <p:txBody>
          <a:bodyPr wrap="square" rtlCol="0">
            <a:spAutoFit/>
          </a:bodyPr>
          <a:lstStyle/>
          <a:p>
            <a:r>
              <a:rPr sz="2800" b="1">
                <a:latin typeface="楷体" panose="02010609060101010101" charset="-122"/>
                <a:ea typeface="楷体" panose="02010609060101010101" charset="-122"/>
                <a:cs typeface="楷体" panose="02010609060101010101" charset="-122"/>
              </a:rPr>
              <a:t>联结主义</a:t>
            </a:r>
            <a:r>
              <a:rPr lang="zh-CN" sz="2800" b="1">
                <a:latin typeface="楷体" panose="02010609060101010101" charset="-122"/>
                <a:ea typeface="楷体" panose="02010609060101010101" charset="-122"/>
                <a:cs typeface="楷体" panose="02010609060101010101" charset="-122"/>
              </a:rPr>
              <a:t>：</a:t>
            </a:r>
            <a:endParaRPr lang="zh-CN" sz="2800">
              <a:latin typeface="Times New Roman" panose="02020603050405020304" pitchFamily="18" charset="0"/>
              <a:ea typeface="楷体" panose="02010609060101010101" charset="-122"/>
              <a:cs typeface="Times New Roman" panose="02020603050405020304" pitchFamily="18" charset="0"/>
            </a:endParaRPr>
          </a:p>
        </p:txBody>
      </p:sp>
      <p:sp>
        <p:nvSpPr>
          <p:cNvPr id="4" name="矩形 3"/>
          <p:cNvSpPr>
            <a:spLocks noChangeArrowheads="1"/>
          </p:cNvSpPr>
          <p:nvPr/>
        </p:nvSpPr>
        <p:spPr bwMode="auto">
          <a:xfrm>
            <a:off x="1643380" y="1829781"/>
            <a:ext cx="8045450" cy="273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联结主义起源于</a:t>
            </a:r>
            <a:r>
              <a:rPr lang="zh-CN" altLang="en-US" sz="2000" dirty="0" smtClean="0">
                <a:solidFill>
                  <a:srgbClr val="000000"/>
                </a:solidFill>
              </a:rPr>
              <a:t>神经科学，主要</a:t>
            </a:r>
            <a:r>
              <a:rPr lang="zh-CN" altLang="en-US" sz="2000" dirty="0">
                <a:solidFill>
                  <a:srgbClr val="000000"/>
                </a:solidFill>
              </a:rPr>
              <a:t>算法是</a:t>
            </a:r>
            <a:r>
              <a:rPr lang="zh-CN" altLang="en-US" sz="2000" dirty="0" smtClean="0">
                <a:solidFill>
                  <a:srgbClr val="000000"/>
                </a:solidFill>
              </a:rPr>
              <a:t>神经网络</a:t>
            </a:r>
            <a:endParaRPr lang="en-US" altLang="zh-CN" sz="2000" dirty="0" smtClean="0">
              <a:solidFill>
                <a:srgbClr val="000000"/>
              </a:solidFill>
            </a:endParaRPr>
          </a:p>
          <a:p>
            <a:r>
              <a:rPr lang="zh-CN" altLang="en-US" sz="2000" dirty="0">
                <a:solidFill>
                  <a:srgbClr val="000000"/>
                </a:solidFill>
              </a:rPr>
              <a:t>在神经网络</a:t>
            </a:r>
            <a:r>
              <a:rPr lang="zh-CN" altLang="en-US" sz="2000" dirty="0" smtClean="0">
                <a:solidFill>
                  <a:srgbClr val="000000"/>
                </a:solidFill>
              </a:rPr>
              <a:t>中，将</a:t>
            </a:r>
            <a:r>
              <a:rPr lang="en-US" altLang="zh-CN" sz="2000" dirty="0">
                <a:solidFill>
                  <a:srgbClr val="000000"/>
                </a:solidFill>
              </a:rPr>
              <a:t>n</a:t>
            </a:r>
            <a:r>
              <a:rPr lang="zh-CN" altLang="en-US" sz="2000" dirty="0">
                <a:solidFill>
                  <a:srgbClr val="000000"/>
                </a:solidFill>
              </a:rPr>
              <a:t>个相连接的神经元的输出作为当前神经元的</a:t>
            </a:r>
            <a:r>
              <a:rPr lang="zh-CN" altLang="en-US" sz="2000" dirty="0" smtClean="0">
                <a:solidFill>
                  <a:srgbClr val="000000"/>
                </a:solidFill>
              </a:rPr>
              <a:t>输入，进行</a:t>
            </a:r>
            <a:r>
              <a:rPr lang="zh-CN" altLang="en-US" sz="2000" dirty="0">
                <a:solidFill>
                  <a:srgbClr val="000000"/>
                </a:solidFill>
              </a:rPr>
              <a:t>加权</a:t>
            </a:r>
            <a:r>
              <a:rPr lang="zh-CN" altLang="en-US" sz="2000" dirty="0" smtClean="0">
                <a:solidFill>
                  <a:srgbClr val="000000"/>
                </a:solidFill>
              </a:rPr>
              <a:t>计算，并</a:t>
            </a:r>
            <a:r>
              <a:rPr lang="zh-CN" altLang="en-US" sz="2000" dirty="0">
                <a:solidFill>
                  <a:srgbClr val="000000"/>
                </a:solidFill>
              </a:rPr>
              <a:t>加一</a:t>
            </a:r>
            <a:r>
              <a:rPr lang="zh-CN" altLang="en-US" sz="2000" dirty="0" smtClean="0">
                <a:solidFill>
                  <a:srgbClr val="000000"/>
                </a:solidFill>
              </a:rPr>
              <a:t>个偏置值（</a:t>
            </a:r>
            <a:r>
              <a:rPr lang="en-US" altLang="zh-CN" sz="2000" dirty="0" smtClean="0">
                <a:solidFill>
                  <a:srgbClr val="000000"/>
                </a:solidFill>
              </a:rPr>
              <a:t>Bias</a:t>
            </a:r>
            <a:r>
              <a:rPr lang="zh-CN" altLang="en-US" sz="2000" dirty="0" smtClean="0">
                <a:solidFill>
                  <a:srgbClr val="000000"/>
                </a:solidFill>
              </a:rPr>
              <a:t>）之后</a:t>
            </a:r>
            <a:r>
              <a:rPr lang="zh-CN" altLang="en-US" sz="2000" dirty="0">
                <a:solidFill>
                  <a:srgbClr val="000000"/>
                </a:solidFill>
              </a:rPr>
              <a:t>通过激活函数来实现</a:t>
            </a:r>
            <a:r>
              <a:rPr lang="zh-CN" altLang="en-US" sz="2000" dirty="0" smtClean="0">
                <a:solidFill>
                  <a:srgbClr val="000000"/>
                </a:solidFill>
              </a:rPr>
              <a:t>变换，激活</a:t>
            </a:r>
            <a:r>
              <a:rPr lang="zh-CN" altLang="en-US" sz="2000" dirty="0">
                <a:solidFill>
                  <a:srgbClr val="000000"/>
                </a:solidFill>
              </a:rPr>
              <a:t>的数的作用是将输出控制在定的范围</a:t>
            </a:r>
            <a:r>
              <a:rPr lang="zh-CN" altLang="en-US" sz="2000" dirty="0" smtClean="0">
                <a:solidFill>
                  <a:srgbClr val="000000"/>
                </a:solidFill>
              </a:rPr>
              <a:t>以内</a:t>
            </a:r>
            <a:endParaRPr lang="en-US" altLang="zh-CN" sz="2000" dirty="0" smtClean="0">
              <a:solidFill>
                <a:srgbClr val="000000"/>
              </a:solidFill>
            </a:endParaRPr>
          </a:p>
          <a:p>
            <a:r>
              <a:rPr lang="zh-CN" altLang="en-US" sz="2000" dirty="0" smtClean="0">
                <a:solidFill>
                  <a:srgbClr val="000000"/>
                </a:solidFill>
              </a:rPr>
              <a:t>人工神经网络</a:t>
            </a:r>
            <a:r>
              <a:rPr lang="zh-CN" altLang="en-US" sz="2000" dirty="0">
                <a:solidFill>
                  <a:srgbClr val="000000"/>
                </a:solidFill>
              </a:rPr>
              <a:t>是以</a:t>
            </a:r>
            <a:r>
              <a:rPr lang="zh-CN" altLang="en-US" sz="2000" dirty="0" smtClean="0">
                <a:solidFill>
                  <a:srgbClr val="000000"/>
                </a:solidFill>
              </a:rPr>
              <a:t>层（</a:t>
            </a:r>
            <a:r>
              <a:rPr lang="en-US" altLang="zh-CN" sz="2000" dirty="0" smtClean="0">
                <a:solidFill>
                  <a:srgbClr val="000000"/>
                </a:solidFill>
              </a:rPr>
              <a:t>layer</a:t>
            </a:r>
            <a:r>
              <a:rPr lang="zh-CN" altLang="en-US" sz="2000" dirty="0" smtClean="0">
                <a:solidFill>
                  <a:srgbClr val="000000"/>
                </a:solidFill>
              </a:rPr>
              <a:t>）形式</a:t>
            </a:r>
            <a:r>
              <a:rPr lang="zh-CN" altLang="en-US" sz="2000" dirty="0">
                <a:solidFill>
                  <a:srgbClr val="000000"/>
                </a:solidFill>
              </a:rPr>
              <a:t>组织</a:t>
            </a:r>
            <a:r>
              <a:rPr lang="zh-CN" altLang="en-US" sz="2000" dirty="0" smtClean="0">
                <a:solidFill>
                  <a:srgbClr val="000000"/>
                </a:solidFill>
              </a:rPr>
              <a:t>起来，每</a:t>
            </a:r>
            <a:r>
              <a:rPr lang="zh-CN" altLang="en-US" sz="2000" dirty="0">
                <a:solidFill>
                  <a:srgbClr val="000000"/>
                </a:solidFill>
              </a:rPr>
              <a:t>层中包含多个</a:t>
            </a:r>
            <a:r>
              <a:rPr lang="zh-CN" altLang="en-US" sz="2000" dirty="0" smtClean="0">
                <a:solidFill>
                  <a:srgbClr val="000000"/>
                </a:solidFill>
              </a:rPr>
              <a:t>神经元，层</a:t>
            </a:r>
            <a:r>
              <a:rPr lang="zh-CN" altLang="en-US" sz="2000" dirty="0">
                <a:solidFill>
                  <a:srgbClr val="000000"/>
                </a:solidFill>
              </a:rPr>
              <a:t>与层之间通过一定的结构连接</a:t>
            </a:r>
            <a:r>
              <a:rPr lang="zh-CN" altLang="en-US" sz="2000" dirty="0" smtClean="0">
                <a:solidFill>
                  <a:srgbClr val="000000"/>
                </a:solidFill>
              </a:rPr>
              <a:t>起来，对</a:t>
            </a:r>
            <a:r>
              <a:rPr lang="zh-CN" altLang="en-US" sz="2000" dirty="0">
                <a:solidFill>
                  <a:srgbClr val="000000"/>
                </a:solidFill>
              </a:rPr>
              <a:t>神经网络的训练目的就是要找到网络中各个突触连接的权重和偏置</a:t>
            </a:r>
            <a:r>
              <a:rPr lang="zh-CN" altLang="en-US" sz="2000" dirty="0" smtClean="0">
                <a:solidFill>
                  <a:srgbClr val="000000"/>
                </a:solidFill>
              </a:rPr>
              <a:t>值</a:t>
            </a:r>
            <a:endParaRPr lang="en-US" altLang="zh-CN" sz="2000" dirty="0">
              <a:solidFill>
                <a:srgbClr val="000000"/>
              </a:solidFill>
            </a:endParaRPr>
          </a:p>
          <a:p>
            <a:endParaRPr lang="en-US" altLang="zh-CN" sz="2000" dirty="0" smtClean="0">
              <a:solidFill>
                <a:srgbClr val="000000"/>
              </a:solidFill>
            </a:endParaRPr>
          </a:p>
        </p:txBody>
      </p:sp>
      <p:pic>
        <p:nvPicPr>
          <p:cNvPr id="10"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1365" y="4129405"/>
            <a:ext cx="3665855" cy="1902460"/>
          </a:xfrm>
          <a:prstGeom prst="rect">
            <a:avLst/>
          </a:prstGeom>
          <a:noFill/>
          <a:ln>
            <a:noFill/>
          </a:ln>
        </p:spPr>
      </p:pic>
      <p:pic>
        <p:nvPicPr>
          <p:cNvPr id="13" name="Picture 120"/>
          <p:cNvPicPr/>
          <p:nvPr/>
        </p:nvPicPr>
        <p:blipFill>
          <a:blip r:embed="rId3"/>
          <a:stretch>
            <a:fillRect/>
          </a:stretch>
        </p:blipFill>
        <p:spPr>
          <a:xfrm>
            <a:off x="5820410" y="4129405"/>
            <a:ext cx="4154170" cy="1902460"/>
          </a:xfrm>
          <a:prstGeom prst="rect">
            <a:avLst/>
          </a:prstGeom>
        </p:spPr>
      </p:pic>
      <p:cxnSp>
        <p:nvCxnSpPr>
          <p:cNvPr id="5" name="曲线连接符 4"/>
          <p:cNvCxnSpPr/>
          <p:nvPr/>
        </p:nvCxnSpPr>
        <p:spPr>
          <a:xfrm>
            <a:off x="2468245" y="4288790"/>
            <a:ext cx="2100580" cy="659130"/>
          </a:xfrm>
          <a:prstGeom prst="curvedConnector3">
            <a:avLst>
              <a:gd name="adj1" fmla="val 39993"/>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人工智能早期的各大流派</a:t>
            </a:r>
          </a:p>
        </p:txBody>
      </p:sp>
      <p:sp>
        <p:nvSpPr>
          <p:cNvPr id="2" name="文本框 1"/>
          <p:cNvSpPr txBox="1"/>
          <p:nvPr/>
        </p:nvSpPr>
        <p:spPr>
          <a:xfrm>
            <a:off x="883920" y="1249045"/>
            <a:ext cx="8333740" cy="521970"/>
          </a:xfrm>
          <a:prstGeom prst="rect">
            <a:avLst/>
          </a:prstGeom>
          <a:noFill/>
        </p:spPr>
        <p:txBody>
          <a:bodyPr wrap="square" rtlCol="0">
            <a:spAutoFit/>
          </a:bodyPr>
          <a:lstStyle/>
          <a:p>
            <a:r>
              <a:rPr sz="2800" b="1">
                <a:latin typeface="楷体" panose="02010609060101010101" charset="-122"/>
                <a:ea typeface="楷体" panose="02010609060101010101" charset="-122"/>
                <a:cs typeface="楷体" panose="02010609060101010101" charset="-122"/>
              </a:rPr>
              <a:t>其他流派</a:t>
            </a:r>
            <a:r>
              <a:rPr lang="zh-CN" sz="2800" b="1">
                <a:latin typeface="楷体" panose="02010609060101010101" charset="-122"/>
                <a:ea typeface="楷体" panose="02010609060101010101" charset="-122"/>
                <a:cs typeface="楷体" panose="02010609060101010101" charset="-122"/>
              </a:rPr>
              <a:t>：</a:t>
            </a:r>
            <a:endParaRPr lang="zh-CN" sz="2800">
              <a:latin typeface="Times New Roman" panose="02020603050405020304" pitchFamily="18" charset="0"/>
              <a:ea typeface="楷体" panose="02010609060101010101" charset="-122"/>
              <a:cs typeface="Times New Roman" panose="02020603050405020304" pitchFamily="18" charset="0"/>
            </a:endParaRPr>
          </a:p>
        </p:txBody>
      </p:sp>
      <p:sp>
        <p:nvSpPr>
          <p:cNvPr id="4" name="矩形 3"/>
          <p:cNvSpPr>
            <a:spLocks noChangeArrowheads="1"/>
          </p:cNvSpPr>
          <p:nvPr/>
        </p:nvSpPr>
        <p:spPr bwMode="auto">
          <a:xfrm>
            <a:off x="1643380" y="1829781"/>
            <a:ext cx="80454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000000"/>
                </a:solidFill>
              </a:rPr>
              <a:t>行为主义（Behaviorism）：这一流派认为智能行为可以通过与环境的相互作用来产生，而不需要内部的符号表示。行为主义的核心是通过环境中的反馈来调整行为策略，强化学习就是这一流派的典型方法。</a:t>
            </a:r>
          </a:p>
          <a:p>
            <a:pPr marL="0" indent="0">
              <a:buNone/>
            </a:pPr>
            <a:endParaRPr lang="zh-CN" altLang="en-US" sz="2000" dirty="0">
              <a:solidFill>
                <a:srgbClr val="000000"/>
              </a:solidFill>
            </a:endParaRPr>
          </a:p>
          <a:p>
            <a:r>
              <a:rPr lang="zh-CN" altLang="en-US" sz="2000" dirty="0">
                <a:solidFill>
                  <a:srgbClr val="000000"/>
                </a:solidFill>
              </a:rPr>
              <a:t>进化计算（Evolutionary Computation）：基于自然选择和进化的概念，这一方法使用遗传算法等来模拟生物进化过程，以产生智能行为。</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ZkYjg0N2JiYWNhNTQ5NzI1NWQ0NDkwNzA4NjVlODcifQ=="/>
</p:tagLst>
</file>

<file path=ppt/theme/theme1.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rtlCol="0" anchor="ctr"/>
      <a:lstStyle>
        <a:defPPr algn="ct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3874</Words>
  <Application>Microsoft Office PowerPoint</Application>
  <PresentationFormat>宽屏</PresentationFormat>
  <Paragraphs>620</Paragraphs>
  <Slides>70</Slides>
  <Notes>2</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70</vt:i4>
      </vt:variant>
    </vt:vector>
  </HeadingPairs>
  <TitlesOfParts>
    <vt:vector size="83" baseType="lpstr">
      <vt:lpstr>Söhne</vt:lpstr>
      <vt:lpstr>Calibri</vt:lpstr>
      <vt:lpstr>等线</vt:lpstr>
      <vt:lpstr>Times New Roman</vt:lpstr>
      <vt:lpstr>微软雅黑</vt:lpstr>
      <vt:lpstr>Arial Black</vt:lpstr>
      <vt:lpstr>Arial</vt:lpstr>
      <vt:lpstr>黑体</vt:lpstr>
      <vt:lpstr>Wingdings</vt:lpstr>
      <vt:lpstr>宋体</vt:lpstr>
      <vt:lpstr>仿宋</vt:lpstr>
      <vt:lpstr>楷体</vt:lpstr>
      <vt:lpstr>2_Office 主题</vt:lpstr>
      <vt:lpstr>PowerPoint 演示文稿</vt:lpstr>
      <vt:lpstr>课程平台</vt:lpstr>
      <vt:lpstr>课程简介</vt:lpstr>
      <vt:lpstr>课程简介</vt:lpstr>
      <vt:lpstr>机器学习的演化</vt:lpstr>
      <vt:lpstr>机器学习的演化</vt:lpstr>
      <vt:lpstr>人工智能早期的各大流派</vt:lpstr>
      <vt:lpstr>人工智能早期的各大流派</vt:lpstr>
      <vt:lpstr>人工智能早期的各大流派</vt:lpstr>
      <vt:lpstr>机器学习、人工智能和数据挖掘</vt:lpstr>
      <vt:lpstr>机器学习、人工智能和数据挖掘</vt:lpstr>
      <vt:lpstr>课程简介</vt:lpstr>
      <vt:lpstr>课程简介</vt:lpstr>
      <vt:lpstr>课程简介</vt:lpstr>
      <vt:lpstr>身边的机器学习</vt:lpstr>
      <vt:lpstr>身边的机器学习</vt:lpstr>
      <vt:lpstr>身边的机器学习</vt:lpstr>
      <vt:lpstr>身边的机器学习</vt:lpstr>
      <vt:lpstr>身边的机器学习</vt:lpstr>
      <vt:lpstr>身边的机器学习</vt:lpstr>
      <vt:lpstr>身边的机器学习</vt:lpstr>
      <vt:lpstr>身边的机器学习</vt:lpstr>
      <vt:lpstr>身边的机器学习</vt:lpstr>
      <vt:lpstr>身边的机器学习</vt:lpstr>
      <vt:lpstr>身边的机器学习</vt:lpstr>
      <vt:lpstr>身边的机器学习</vt:lpstr>
      <vt:lpstr>身边的机器学习</vt:lpstr>
      <vt:lpstr>目录</vt:lpstr>
      <vt:lpstr>机器学习的概念</vt:lpstr>
      <vt:lpstr>机器学习的概念</vt:lpstr>
      <vt:lpstr>机器学习的概念</vt:lpstr>
      <vt:lpstr>机器学习的概念</vt:lpstr>
      <vt:lpstr>机器学习的概念</vt:lpstr>
      <vt:lpstr>机器学习的概念</vt:lpstr>
      <vt:lpstr>机器学习的概念</vt:lpstr>
      <vt:lpstr>机器学习的概念</vt:lpstr>
      <vt:lpstr>机器学习的概念</vt:lpstr>
      <vt:lpstr>机器学习的概念</vt:lpstr>
      <vt:lpstr>机器学习概念</vt:lpstr>
      <vt:lpstr>机器学习概念</vt:lpstr>
      <vt:lpstr>目录</vt:lpstr>
      <vt:lpstr>机器学习的目的</vt:lpstr>
      <vt:lpstr>机器学习的目的</vt:lpstr>
      <vt:lpstr>机器学习的目的</vt:lpstr>
      <vt:lpstr>机器学习的目的</vt:lpstr>
      <vt:lpstr>机器学习的目的</vt:lpstr>
      <vt:lpstr>机器学习的目的</vt:lpstr>
      <vt:lpstr>机器学习的优点</vt:lpstr>
      <vt:lpstr>目录</vt:lpstr>
      <vt:lpstr>机器学习的基本知识</vt:lpstr>
      <vt:lpstr>机器学习的基本知识</vt:lpstr>
      <vt:lpstr>机器学习的基本知识</vt:lpstr>
      <vt:lpstr>机器学习的基本知识</vt:lpstr>
      <vt:lpstr>机器学习的基本知识</vt:lpstr>
      <vt:lpstr>机器学习的基本知识</vt:lpstr>
      <vt:lpstr>目录</vt:lpstr>
      <vt:lpstr>机器学习的种类</vt:lpstr>
      <vt:lpstr>机器学习的基本知识</vt:lpstr>
      <vt:lpstr>机器学习的基本知识</vt:lpstr>
      <vt:lpstr>机器学习的基本知识</vt:lpstr>
      <vt:lpstr>机器学习的种类</vt:lpstr>
      <vt:lpstr>机器学习的基本知识</vt:lpstr>
      <vt:lpstr>机器学习的基本知识</vt:lpstr>
      <vt:lpstr>机器学习的基本知识</vt:lpstr>
      <vt:lpstr>机器学习的基本知识</vt:lpstr>
      <vt:lpstr>机器学习的种类</vt:lpstr>
      <vt:lpstr>机器学习的基本知识</vt:lpstr>
      <vt:lpstr>机器学习的基本知识</vt:lpstr>
      <vt:lpstr>单元小结</vt:lpstr>
      <vt:lpstr>作业：</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498081096@qq.com</dc:creator>
  <cp:lastModifiedBy>Microsoft 帐户</cp:lastModifiedBy>
  <cp:revision>565</cp:revision>
  <dcterms:created xsi:type="dcterms:W3CDTF">2018-01-08T07:09:00Z</dcterms:created>
  <dcterms:modified xsi:type="dcterms:W3CDTF">2025-04-05T02:20:20Z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70D7D4DCBC8149EC82353BA07E10F76A_13</vt:lpwstr>
  </property>
  <property fmtid="{D5CDD505-2E9C-101B-9397-08002B2CF9AE}" pid="3" name="KSOProductBuildVer">
    <vt:lpwstr>2052-12.1.0.17857</vt:lpwstr>
  </property>
</Properties>
</file>